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90" r:id="rId3"/>
    <p:sldId id="288" r:id="rId4"/>
    <p:sldId id="289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83" r:id="rId13"/>
    <p:sldId id="284" r:id="rId14"/>
    <p:sldId id="285" r:id="rId15"/>
    <p:sldId id="258" r:id="rId16"/>
    <p:sldId id="260" r:id="rId17"/>
    <p:sldId id="266" r:id="rId18"/>
    <p:sldId id="264" r:id="rId19"/>
    <p:sldId id="267" r:id="rId20"/>
    <p:sldId id="268" r:id="rId21"/>
    <p:sldId id="269" r:id="rId22"/>
    <p:sldId id="272" r:id="rId23"/>
    <p:sldId id="274" r:id="rId24"/>
    <p:sldId id="275" r:id="rId25"/>
    <p:sldId id="298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CFF6B-88F9-4B78-A52E-2AED2FF0DF5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08D90AD-7EB1-4FC7-8985-F2CE988F85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</a:t>
          </a:r>
        </a:p>
      </dgm:t>
    </dgm:pt>
    <dgm:pt modelId="{032B3E6C-1A99-455E-B89B-02BBCA560937}" type="parTrans" cxnId="{F63DAB95-0BC5-41A5-9A3C-D398375348B8}">
      <dgm:prSet/>
      <dgm:spPr/>
      <dgm:t>
        <a:bodyPr/>
        <a:lstStyle/>
        <a:p>
          <a:endParaRPr lang="en-US"/>
        </a:p>
      </dgm:t>
    </dgm:pt>
    <dgm:pt modelId="{CF1D4DF2-0889-4EC9-AD89-374C2DE578A7}" type="sibTrans" cxnId="{F63DAB95-0BC5-41A5-9A3C-D398375348B8}">
      <dgm:prSet/>
      <dgm:spPr/>
      <dgm:t>
        <a:bodyPr/>
        <a:lstStyle/>
        <a:p>
          <a:endParaRPr lang="en-US"/>
        </a:p>
      </dgm:t>
    </dgm:pt>
    <dgm:pt modelId="{A115B979-AAB8-4DE9-A13E-3F7C3C0FE5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</a:t>
          </a:r>
          <a:r>
            <a:rPr lang="zh-CN"/>
            <a:t> </a:t>
          </a:r>
          <a:r>
            <a:rPr lang="en-US"/>
            <a:t>Sources</a:t>
          </a:r>
        </a:p>
      </dgm:t>
    </dgm:pt>
    <dgm:pt modelId="{5FE8DA93-F533-4498-8452-8CCC4A229E96}" type="parTrans" cxnId="{B847AA11-D592-4C61-9E4B-AD3C8471E1AB}">
      <dgm:prSet/>
      <dgm:spPr/>
      <dgm:t>
        <a:bodyPr/>
        <a:lstStyle/>
        <a:p>
          <a:endParaRPr lang="en-US"/>
        </a:p>
      </dgm:t>
    </dgm:pt>
    <dgm:pt modelId="{46E91331-D8DB-43CE-A473-92552AE34484}" type="sibTrans" cxnId="{B847AA11-D592-4C61-9E4B-AD3C8471E1AB}">
      <dgm:prSet/>
      <dgm:spPr/>
      <dgm:t>
        <a:bodyPr/>
        <a:lstStyle/>
        <a:p>
          <a:endParaRPr lang="en-US"/>
        </a:p>
      </dgm:t>
    </dgm:pt>
    <dgm:pt modelId="{435056A1-DE1A-4B32-8FA3-4AE28F2ECC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Tools</a:t>
          </a:r>
        </a:p>
      </dgm:t>
    </dgm:pt>
    <dgm:pt modelId="{E74D5B6B-58FB-445C-B861-1BBDA4CCBBC7}" type="parTrans" cxnId="{9AA23E12-D654-43B4-B47D-8583861C2FF6}">
      <dgm:prSet/>
      <dgm:spPr/>
      <dgm:t>
        <a:bodyPr/>
        <a:lstStyle/>
        <a:p>
          <a:endParaRPr lang="en-US"/>
        </a:p>
      </dgm:t>
    </dgm:pt>
    <dgm:pt modelId="{5CE4EAA2-49D1-4390-A16F-14D244D9962F}" type="sibTrans" cxnId="{9AA23E12-D654-43B4-B47D-8583861C2FF6}">
      <dgm:prSet/>
      <dgm:spPr/>
      <dgm:t>
        <a:bodyPr/>
        <a:lstStyle/>
        <a:p>
          <a:endParaRPr lang="en-US"/>
        </a:p>
      </dgm:t>
    </dgm:pt>
    <dgm:pt modelId="{B1B61055-08F7-4E7B-A889-50725EDDCF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</a:t>
          </a:r>
        </a:p>
      </dgm:t>
    </dgm:pt>
    <dgm:pt modelId="{D23FF5BB-8B63-4759-9611-BD47FB144ADF}" type="parTrans" cxnId="{D53ADF8C-839C-41A6-8536-AE85CA6595AC}">
      <dgm:prSet/>
      <dgm:spPr/>
      <dgm:t>
        <a:bodyPr/>
        <a:lstStyle/>
        <a:p>
          <a:endParaRPr lang="en-US"/>
        </a:p>
      </dgm:t>
    </dgm:pt>
    <dgm:pt modelId="{F24FA19F-DEEA-4206-979A-08F529A3672C}" type="sibTrans" cxnId="{D53ADF8C-839C-41A6-8536-AE85CA6595AC}">
      <dgm:prSet/>
      <dgm:spPr/>
      <dgm:t>
        <a:bodyPr/>
        <a:lstStyle/>
        <a:p>
          <a:endParaRPr lang="en-US"/>
        </a:p>
      </dgm:t>
    </dgm:pt>
    <dgm:pt modelId="{57AD7A18-CA95-43F3-A857-2CF9861532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Modeling</a:t>
          </a:r>
        </a:p>
      </dgm:t>
    </dgm:pt>
    <dgm:pt modelId="{DA08C8BF-89C3-44D4-9BA7-2EE4D104E44D}" type="parTrans" cxnId="{AA97FC17-D71B-4022-B195-E558310CC31A}">
      <dgm:prSet/>
      <dgm:spPr/>
      <dgm:t>
        <a:bodyPr/>
        <a:lstStyle/>
        <a:p>
          <a:endParaRPr lang="en-US"/>
        </a:p>
      </dgm:t>
    </dgm:pt>
    <dgm:pt modelId="{FE3AD90F-E7F6-4F02-A1AD-A79AC9EAD520}" type="sibTrans" cxnId="{AA97FC17-D71B-4022-B195-E558310CC31A}">
      <dgm:prSet/>
      <dgm:spPr/>
      <dgm:t>
        <a:bodyPr/>
        <a:lstStyle/>
        <a:p>
          <a:endParaRPr lang="en-US"/>
        </a:p>
      </dgm:t>
    </dgm:pt>
    <dgm:pt modelId="{DCD0E3F9-9111-43DC-A149-FC690EBA8A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Feature</a:t>
          </a:r>
          <a:r>
            <a:rPr lang="zh-CN"/>
            <a:t> </a:t>
          </a:r>
          <a:r>
            <a:rPr lang="en-US"/>
            <a:t>Work</a:t>
          </a:r>
        </a:p>
      </dgm:t>
    </dgm:pt>
    <dgm:pt modelId="{1EAE4192-DC86-4356-998B-8FD7139D9B8B}" type="parTrans" cxnId="{FF96CA88-18C7-48F9-9E4F-1A6CEEDBB6EA}">
      <dgm:prSet/>
      <dgm:spPr/>
      <dgm:t>
        <a:bodyPr/>
        <a:lstStyle/>
        <a:p>
          <a:endParaRPr lang="en-US"/>
        </a:p>
      </dgm:t>
    </dgm:pt>
    <dgm:pt modelId="{7D502180-D26D-44D3-94EE-3FCB8B98C8CE}" type="sibTrans" cxnId="{FF96CA88-18C7-48F9-9E4F-1A6CEEDBB6EA}">
      <dgm:prSet/>
      <dgm:spPr/>
      <dgm:t>
        <a:bodyPr/>
        <a:lstStyle/>
        <a:p>
          <a:endParaRPr lang="en-US"/>
        </a:p>
      </dgm:t>
    </dgm:pt>
    <dgm:pt modelId="{9D625853-8365-49A3-95C2-28ACD6AC52ED}" type="pres">
      <dgm:prSet presAssocID="{941CFF6B-88F9-4B78-A52E-2AED2FF0DF5D}" presName="root" presStyleCnt="0">
        <dgm:presLayoutVars>
          <dgm:dir/>
          <dgm:resizeHandles val="exact"/>
        </dgm:presLayoutVars>
      </dgm:prSet>
      <dgm:spPr/>
    </dgm:pt>
    <dgm:pt modelId="{4718D843-EDC6-4EE1-A489-D83D68C72D80}" type="pres">
      <dgm:prSet presAssocID="{708D90AD-7EB1-4FC7-8985-F2CE988F857D}" presName="compNode" presStyleCnt="0"/>
      <dgm:spPr/>
    </dgm:pt>
    <dgm:pt modelId="{80D788DB-0B3A-480A-B4E0-532DF7C6B081}" type="pres">
      <dgm:prSet presAssocID="{708D90AD-7EB1-4FC7-8985-F2CE988F857D}" presName="bgRect" presStyleLbl="bgShp" presStyleIdx="0" presStyleCnt="6"/>
      <dgm:spPr/>
    </dgm:pt>
    <dgm:pt modelId="{69031128-601A-4E51-9521-D8DEB85E7C20}" type="pres">
      <dgm:prSet presAssocID="{708D90AD-7EB1-4FC7-8985-F2CE988F857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9E578EA8-E790-4854-9369-079AF33EE3C2}" type="pres">
      <dgm:prSet presAssocID="{708D90AD-7EB1-4FC7-8985-F2CE988F857D}" presName="spaceRect" presStyleCnt="0"/>
      <dgm:spPr/>
    </dgm:pt>
    <dgm:pt modelId="{118A3737-4C1F-4340-ACDE-411262A283F8}" type="pres">
      <dgm:prSet presAssocID="{708D90AD-7EB1-4FC7-8985-F2CE988F857D}" presName="parTx" presStyleLbl="revTx" presStyleIdx="0" presStyleCnt="6">
        <dgm:presLayoutVars>
          <dgm:chMax val="0"/>
          <dgm:chPref val="0"/>
        </dgm:presLayoutVars>
      </dgm:prSet>
      <dgm:spPr/>
    </dgm:pt>
    <dgm:pt modelId="{D7CBAADB-55A0-42DE-8F56-25C1523C9764}" type="pres">
      <dgm:prSet presAssocID="{CF1D4DF2-0889-4EC9-AD89-374C2DE578A7}" presName="sibTrans" presStyleCnt="0"/>
      <dgm:spPr/>
    </dgm:pt>
    <dgm:pt modelId="{8A368B1A-684F-4803-932D-4296513C322C}" type="pres">
      <dgm:prSet presAssocID="{A115B979-AAB8-4DE9-A13E-3F7C3C0FE533}" presName="compNode" presStyleCnt="0"/>
      <dgm:spPr/>
    </dgm:pt>
    <dgm:pt modelId="{3EECE138-512E-41BF-9910-067DDC5EF874}" type="pres">
      <dgm:prSet presAssocID="{A115B979-AAB8-4DE9-A13E-3F7C3C0FE533}" presName="bgRect" presStyleLbl="bgShp" presStyleIdx="1" presStyleCnt="6"/>
      <dgm:spPr/>
    </dgm:pt>
    <dgm:pt modelId="{830D14CE-DCFE-4A1E-A5E4-9DC8E926F4A1}" type="pres">
      <dgm:prSet presAssocID="{A115B979-AAB8-4DE9-A13E-3F7C3C0FE53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DFC97D8-50D3-44BC-A251-4DF2CBC90778}" type="pres">
      <dgm:prSet presAssocID="{A115B979-AAB8-4DE9-A13E-3F7C3C0FE533}" presName="spaceRect" presStyleCnt="0"/>
      <dgm:spPr/>
    </dgm:pt>
    <dgm:pt modelId="{77C52A9E-1128-4D7B-A7C6-30C11ED7510E}" type="pres">
      <dgm:prSet presAssocID="{A115B979-AAB8-4DE9-A13E-3F7C3C0FE533}" presName="parTx" presStyleLbl="revTx" presStyleIdx="1" presStyleCnt="6">
        <dgm:presLayoutVars>
          <dgm:chMax val="0"/>
          <dgm:chPref val="0"/>
        </dgm:presLayoutVars>
      </dgm:prSet>
      <dgm:spPr/>
    </dgm:pt>
    <dgm:pt modelId="{A0C3DAC5-FC3F-461B-B971-1B8980E52CF1}" type="pres">
      <dgm:prSet presAssocID="{46E91331-D8DB-43CE-A473-92552AE34484}" presName="sibTrans" presStyleCnt="0"/>
      <dgm:spPr/>
    </dgm:pt>
    <dgm:pt modelId="{E4A312EC-68B8-4856-98F3-4AFA6F226408}" type="pres">
      <dgm:prSet presAssocID="{435056A1-DE1A-4B32-8FA3-4AE28F2ECC26}" presName="compNode" presStyleCnt="0"/>
      <dgm:spPr/>
    </dgm:pt>
    <dgm:pt modelId="{51E2EABD-3435-4059-B6D1-73C979D88B4B}" type="pres">
      <dgm:prSet presAssocID="{435056A1-DE1A-4B32-8FA3-4AE28F2ECC26}" presName="bgRect" presStyleLbl="bgShp" presStyleIdx="2" presStyleCnt="6"/>
      <dgm:spPr/>
    </dgm:pt>
    <dgm:pt modelId="{28BBF5DE-10EE-4B0C-8005-D19F160B6F5B}" type="pres">
      <dgm:prSet presAssocID="{435056A1-DE1A-4B32-8FA3-4AE28F2ECC2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42C22DE-4E39-4AE7-BA8D-4984E4ADD64A}" type="pres">
      <dgm:prSet presAssocID="{435056A1-DE1A-4B32-8FA3-4AE28F2ECC26}" presName="spaceRect" presStyleCnt="0"/>
      <dgm:spPr/>
    </dgm:pt>
    <dgm:pt modelId="{3F8D0536-96EB-4361-A1EA-6EADA4D3A4BD}" type="pres">
      <dgm:prSet presAssocID="{435056A1-DE1A-4B32-8FA3-4AE28F2ECC26}" presName="parTx" presStyleLbl="revTx" presStyleIdx="2" presStyleCnt="6">
        <dgm:presLayoutVars>
          <dgm:chMax val="0"/>
          <dgm:chPref val="0"/>
        </dgm:presLayoutVars>
      </dgm:prSet>
      <dgm:spPr/>
    </dgm:pt>
    <dgm:pt modelId="{A5E5BBCE-2D54-4450-9F25-C54C48B20305}" type="pres">
      <dgm:prSet presAssocID="{5CE4EAA2-49D1-4390-A16F-14D244D9962F}" presName="sibTrans" presStyleCnt="0"/>
      <dgm:spPr/>
    </dgm:pt>
    <dgm:pt modelId="{48D62875-B1D0-46DC-9A1E-C811E1697054}" type="pres">
      <dgm:prSet presAssocID="{B1B61055-08F7-4E7B-A889-50725EDDCFCA}" presName="compNode" presStyleCnt="0"/>
      <dgm:spPr/>
    </dgm:pt>
    <dgm:pt modelId="{D0ED0DD4-FF9E-4C60-BE44-A70D470A9F11}" type="pres">
      <dgm:prSet presAssocID="{B1B61055-08F7-4E7B-A889-50725EDDCFCA}" presName="bgRect" presStyleLbl="bgShp" presStyleIdx="3" presStyleCnt="6"/>
      <dgm:spPr/>
    </dgm:pt>
    <dgm:pt modelId="{4811DA2A-62D8-4617-B21C-FC61464E9B39}" type="pres">
      <dgm:prSet presAssocID="{B1B61055-08F7-4E7B-A889-50725EDDCFC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E0D1884-1AB2-42D8-8D05-2AA6B298123C}" type="pres">
      <dgm:prSet presAssocID="{B1B61055-08F7-4E7B-A889-50725EDDCFCA}" presName="spaceRect" presStyleCnt="0"/>
      <dgm:spPr/>
    </dgm:pt>
    <dgm:pt modelId="{F4935125-3F21-4067-B3FC-99C80DF6627B}" type="pres">
      <dgm:prSet presAssocID="{B1B61055-08F7-4E7B-A889-50725EDDCFCA}" presName="parTx" presStyleLbl="revTx" presStyleIdx="3" presStyleCnt="6">
        <dgm:presLayoutVars>
          <dgm:chMax val="0"/>
          <dgm:chPref val="0"/>
        </dgm:presLayoutVars>
      </dgm:prSet>
      <dgm:spPr/>
    </dgm:pt>
    <dgm:pt modelId="{E1EFD9D9-58C6-4A25-B6D7-4D701EED767E}" type="pres">
      <dgm:prSet presAssocID="{F24FA19F-DEEA-4206-979A-08F529A3672C}" presName="sibTrans" presStyleCnt="0"/>
      <dgm:spPr/>
    </dgm:pt>
    <dgm:pt modelId="{C38CAF59-0ACC-48F1-8E3D-269F25C3E31D}" type="pres">
      <dgm:prSet presAssocID="{57AD7A18-CA95-43F3-A857-2CF986153225}" presName="compNode" presStyleCnt="0"/>
      <dgm:spPr/>
    </dgm:pt>
    <dgm:pt modelId="{F751DA19-E69B-4FAB-AE1A-9EF2AC1EFAF4}" type="pres">
      <dgm:prSet presAssocID="{57AD7A18-CA95-43F3-A857-2CF986153225}" presName="bgRect" presStyleLbl="bgShp" presStyleIdx="4" presStyleCnt="6"/>
      <dgm:spPr/>
    </dgm:pt>
    <dgm:pt modelId="{2570AF27-F591-477D-B342-5A4CCB76F804}" type="pres">
      <dgm:prSet presAssocID="{57AD7A18-CA95-43F3-A857-2CF9861532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4CB00EF-2E76-4B4F-830D-2830CA9C8756}" type="pres">
      <dgm:prSet presAssocID="{57AD7A18-CA95-43F3-A857-2CF986153225}" presName="spaceRect" presStyleCnt="0"/>
      <dgm:spPr/>
    </dgm:pt>
    <dgm:pt modelId="{452E9EA0-EABA-4520-A7CC-14176D37E000}" type="pres">
      <dgm:prSet presAssocID="{57AD7A18-CA95-43F3-A857-2CF986153225}" presName="parTx" presStyleLbl="revTx" presStyleIdx="4" presStyleCnt="6">
        <dgm:presLayoutVars>
          <dgm:chMax val="0"/>
          <dgm:chPref val="0"/>
        </dgm:presLayoutVars>
      </dgm:prSet>
      <dgm:spPr/>
    </dgm:pt>
    <dgm:pt modelId="{EF841803-BFC0-4F64-92B1-56F6E89603F5}" type="pres">
      <dgm:prSet presAssocID="{FE3AD90F-E7F6-4F02-A1AD-A79AC9EAD520}" presName="sibTrans" presStyleCnt="0"/>
      <dgm:spPr/>
    </dgm:pt>
    <dgm:pt modelId="{7CA248E1-01B0-4ECC-984A-5E716995F56F}" type="pres">
      <dgm:prSet presAssocID="{DCD0E3F9-9111-43DC-A149-FC690EBA8A8F}" presName="compNode" presStyleCnt="0"/>
      <dgm:spPr/>
    </dgm:pt>
    <dgm:pt modelId="{B759820B-2827-4C7C-9345-35D295D1EF67}" type="pres">
      <dgm:prSet presAssocID="{DCD0E3F9-9111-43DC-A149-FC690EBA8A8F}" presName="bgRect" presStyleLbl="bgShp" presStyleIdx="5" presStyleCnt="6"/>
      <dgm:spPr/>
    </dgm:pt>
    <dgm:pt modelId="{3265298B-BDC7-424B-A902-8AFBDE5ADDD2}" type="pres">
      <dgm:prSet presAssocID="{DCD0E3F9-9111-43DC-A149-FC690EBA8A8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F37F3E6-D162-4FE7-B974-E2ABB99C2BAD}" type="pres">
      <dgm:prSet presAssocID="{DCD0E3F9-9111-43DC-A149-FC690EBA8A8F}" presName="spaceRect" presStyleCnt="0"/>
      <dgm:spPr/>
    </dgm:pt>
    <dgm:pt modelId="{866B0A86-AAA6-4379-AA87-A62A4A305503}" type="pres">
      <dgm:prSet presAssocID="{DCD0E3F9-9111-43DC-A149-FC690EBA8A8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847AA11-D592-4C61-9E4B-AD3C8471E1AB}" srcId="{941CFF6B-88F9-4B78-A52E-2AED2FF0DF5D}" destId="{A115B979-AAB8-4DE9-A13E-3F7C3C0FE533}" srcOrd="1" destOrd="0" parTransId="{5FE8DA93-F533-4498-8452-8CCC4A229E96}" sibTransId="{46E91331-D8DB-43CE-A473-92552AE34484}"/>
    <dgm:cxn modelId="{9AA23E12-D654-43B4-B47D-8583861C2FF6}" srcId="{941CFF6B-88F9-4B78-A52E-2AED2FF0DF5D}" destId="{435056A1-DE1A-4B32-8FA3-4AE28F2ECC26}" srcOrd="2" destOrd="0" parTransId="{E74D5B6B-58FB-445C-B861-1BBDA4CCBBC7}" sibTransId="{5CE4EAA2-49D1-4390-A16F-14D244D9962F}"/>
    <dgm:cxn modelId="{AA97FC17-D71B-4022-B195-E558310CC31A}" srcId="{941CFF6B-88F9-4B78-A52E-2AED2FF0DF5D}" destId="{57AD7A18-CA95-43F3-A857-2CF986153225}" srcOrd="4" destOrd="0" parTransId="{DA08C8BF-89C3-44D4-9BA7-2EE4D104E44D}" sibTransId="{FE3AD90F-E7F6-4F02-A1AD-A79AC9EAD520}"/>
    <dgm:cxn modelId="{935F4C1C-4395-2646-AA2C-9D3BCA1C4EA7}" type="presOf" srcId="{435056A1-DE1A-4B32-8FA3-4AE28F2ECC26}" destId="{3F8D0536-96EB-4361-A1EA-6EADA4D3A4BD}" srcOrd="0" destOrd="0" presId="urn:microsoft.com/office/officeart/2018/2/layout/IconVerticalSolidList"/>
    <dgm:cxn modelId="{04B32151-18A1-8D4A-A383-FE6366B39C8C}" type="presOf" srcId="{B1B61055-08F7-4E7B-A889-50725EDDCFCA}" destId="{F4935125-3F21-4067-B3FC-99C80DF6627B}" srcOrd="0" destOrd="0" presId="urn:microsoft.com/office/officeart/2018/2/layout/IconVerticalSolidList"/>
    <dgm:cxn modelId="{88C2267B-234E-A54B-9B22-174B517A0944}" type="presOf" srcId="{941CFF6B-88F9-4B78-A52E-2AED2FF0DF5D}" destId="{9D625853-8365-49A3-95C2-28ACD6AC52ED}" srcOrd="0" destOrd="0" presId="urn:microsoft.com/office/officeart/2018/2/layout/IconVerticalSolidList"/>
    <dgm:cxn modelId="{FF96CA88-18C7-48F9-9E4F-1A6CEEDBB6EA}" srcId="{941CFF6B-88F9-4B78-A52E-2AED2FF0DF5D}" destId="{DCD0E3F9-9111-43DC-A149-FC690EBA8A8F}" srcOrd="5" destOrd="0" parTransId="{1EAE4192-DC86-4356-998B-8FD7139D9B8B}" sibTransId="{7D502180-D26D-44D3-94EE-3FCB8B98C8CE}"/>
    <dgm:cxn modelId="{D53ADF8C-839C-41A6-8536-AE85CA6595AC}" srcId="{941CFF6B-88F9-4B78-A52E-2AED2FF0DF5D}" destId="{B1B61055-08F7-4E7B-A889-50725EDDCFCA}" srcOrd="3" destOrd="0" parTransId="{D23FF5BB-8B63-4759-9611-BD47FB144ADF}" sibTransId="{F24FA19F-DEEA-4206-979A-08F529A3672C}"/>
    <dgm:cxn modelId="{F63DAB95-0BC5-41A5-9A3C-D398375348B8}" srcId="{941CFF6B-88F9-4B78-A52E-2AED2FF0DF5D}" destId="{708D90AD-7EB1-4FC7-8985-F2CE988F857D}" srcOrd="0" destOrd="0" parTransId="{032B3E6C-1A99-455E-B89B-02BBCA560937}" sibTransId="{CF1D4DF2-0889-4EC9-AD89-374C2DE578A7}"/>
    <dgm:cxn modelId="{AD8E04A9-F9C6-5A47-A705-63D859A059A1}" type="presOf" srcId="{57AD7A18-CA95-43F3-A857-2CF986153225}" destId="{452E9EA0-EABA-4520-A7CC-14176D37E000}" srcOrd="0" destOrd="0" presId="urn:microsoft.com/office/officeart/2018/2/layout/IconVerticalSolidList"/>
    <dgm:cxn modelId="{4513FEAE-430B-C54B-9A2C-38A744938842}" type="presOf" srcId="{708D90AD-7EB1-4FC7-8985-F2CE988F857D}" destId="{118A3737-4C1F-4340-ACDE-411262A283F8}" srcOrd="0" destOrd="0" presId="urn:microsoft.com/office/officeart/2018/2/layout/IconVerticalSolidList"/>
    <dgm:cxn modelId="{FC91C1C7-8D44-5245-8609-012A87175835}" type="presOf" srcId="{A115B979-AAB8-4DE9-A13E-3F7C3C0FE533}" destId="{77C52A9E-1128-4D7B-A7C6-30C11ED7510E}" srcOrd="0" destOrd="0" presId="urn:microsoft.com/office/officeart/2018/2/layout/IconVerticalSolidList"/>
    <dgm:cxn modelId="{9617EDEE-01DB-B746-AB66-68244C189937}" type="presOf" srcId="{DCD0E3F9-9111-43DC-A149-FC690EBA8A8F}" destId="{866B0A86-AAA6-4379-AA87-A62A4A305503}" srcOrd="0" destOrd="0" presId="urn:microsoft.com/office/officeart/2018/2/layout/IconVerticalSolidList"/>
    <dgm:cxn modelId="{0A1A7758-475A-3B4A-8FB5-3F638883376A}" type="presParOf" srcId="{9D625853-8365-49A3-95C2-28ACD6AC52ED}" destId="{4718D843-EDC6-4EE1-A489-D83D68C72D80}" srcOrd="0" destOrd="0" presId="urn:microsoft.com/office/officeart/2018/2/layout/IconVerticalSolidList"/>
    <dgm:cxn modelId="{8A0DF9C0-5A5E-B348-9E00-4FD80380CB26}" type="presParOf" srcId="{4718D843-EDC6-4EE1-A489-D83D68C72D80}" destId="{80D788DB-0B3A-480A-B4E0-532DF7C6B081}" srcOrd="0" destOrd="0" presId="urn:microsoft.com/office/officeart/2018/2/layout/IconVerticalSolidList"/>
    <dgm:cxn modelId="{318D910A-2AFE-A44E-BD5B-0230F29ECDDD}" type="presParOf" srcId="{4718D843-EDC6-4EE1-A489-D83D68C72D80}" destId="{69031128-601A-4E51-9521-D8DEB85E7C20}" srcOrd="1" destOrd="0" presId="urn:microsoft.com/office/officeart/2018/2/layout/IconVerticalSolidList"/>
    <dgm:cxn modelId="{585D6AB5-7713-C04C-9E59-750741EA9E88}" type="presParOf" srcId="{4718D843-EDC6-4EE1-A489-D83D68C72D80}" destId="{9E578EA8-E790-4854-9369-079AF33EE3C2}" srcOrd="2" destOrd="0" presId="urn:microsoft.com/office/officeart/2018/2/layout/IconVerticalSolidList"/>
    <dgm:cxn modelId="{7AAB6433-BFC9-EE4E-AD5E-3877F894FE2C}" type="presParOf" srcId="{4718D843-EDC6-4EE1-A489-D83D68C72D80}" destId="{118A3737-4C1F-4340-ACDE-411262A283F8}" srcOrd="3" destOrd="0" presId="urn:microsoft.com/office/officeart/2018/2/layout/IconVerticalSolidList"/>
    <dgm:cxn modelId="{EAC0817F-CF1B-034C-80C3-D83511B5E236}" type="presParOf" srcId="{9D625853-8365-49A3-95C2-28ACD6AC52ED}" destId="{D7CBAADB-55A0-42DE-8F56-25C1523C9764}" srcOrd="1" destOrd="0" presId="urn:microsoft.com/office/officeart/2018/2/layout/IconVerticalSolidList"/>
    <dgm:cxn modelId="{F4A9DF6D-BC18-6D49-96AB-F6D0C8F1780F}" type="presParOf" srcId="{9D625853-8365-49A3-95C2-28ACD6AC52ED}" destId="{8A368B1A-684F-4803-932D-4296513C322C}" srcOrd="2" destOrd="0" presId="urn:microsoft.com/office/officeart/2018/2/layout/IconVerticalSolidList"/>
    <dgm:cxn modelId="{4885458D-7B68-4A4F-A463-CC31DF285A93}" type="presParOf" srcId="{8A368B1A-684F-4803-932D-4296513C322C}" destId="{3EECE138-512E-41BF-9910-067DDC5EF874}" srcOrd="0" destOrd="0" presId="urn:microsoft.com/office/officeart/2018/2/layout/IconVerticalSolidList"/>
    <dgm:cxn modelId="{1CF1770A-CCBC-2843-BE33-C860C13A1EDF}" type="presParOf" srcId="{8A368B1A-684F-4803-932D-4296513C322C}" destId="{830D14CE-DCFE-4A1E-A5E4-9DC8E926F4A1}" srcOrd="1" destOrd="0" presId="urn:microsoft.com/office/officeart/2018/2/layout/IconVerticalSolidList"/>
    <dgm:cxn modelId="{5A9675F1-2BCF-B044-B201-DCDE86CA5D6A}" type="presParOf" srcId="{8A368B1A-684F-4803-932D-4296513C322C}" destId="{DDFC97D8-50D3-44BC-A251-4DF2CBC90778}" srcOrd="2" destOrd="0" presId="urn:microsoft.com/office/officeart/2018/2/layout/IconVerticalSolidList"/>
    <dgm:cxn modelId="{CC33C0A0-EFB7-6548-98D1-E59601E7D69E}" type="presParOf" srcId="{8A368B1A-684F-4803-932D-4296513C322C}" destId="{77C52A9E-1128-4D7B-A7C6-30C11ED7510E}" srcOrd="3" destOrd="0" presId="urn:microsoft.com/office/officeart/2018/2/layout/IconVerticalSolidList"/>
    <dgm:cxn modelId="{7F9E4709-FA18-FF4E-88F0-786CFE67B4B3}" type="presParOf" srcId="{9D625853-8365-49A3-95C2-28ACD6AC52ED}" destId="{A0C3DAC5-FC3F-461B-B971-1B8980E52CF1}" srcOrd="3" destOrd="0" presId="urn:microsoft.com/office/officeart/2018/2/layout/IconVerticalSolidList"/>
    <dgm:cxn modelId="{9477551F-E521-BB46-941A-D593FABB5AF1}" type="presParOf" srcId="{9D625853-8365-49A3-95C2-28ACD6AC52ED}" destId="{E4A312EC-68B8-4856-98F3-4AFA6F226408}" srcOrd="4" destOrd="0" presId="urn:microsoft.com/office/officeart/2018/2/layout/IconVerticalSolidList"/>
    <dgm:cxn modelId="{CD18D18A-3251-774F-A9A6-AEDC5EF8BB43}" type="presParOf" srcId="{E4A312EC-68B8-4856-98F3-4AFA6F226408}" destId="{51E2EABD-3435-4059-B6D1-73C979D88B4B}" srcOrd="0" destOrd="0" presId="urn:microsoft.com/office/officeart/2018/2/layout/IconVerticalSolidList"/>
    <dgm:cxn modelId="{843B6270-B2D6-114C-A135-24084E1E38D9}" type="presParOf" srcId="{E4A312EC-68B8-4856-98F3-4AFA6F226408}" destId="{28BBF5DE-10EE-4B0C-8005-D19F160B6F5B}" srcOrd="1" destOrd="0" presId="urn:microsoft.com/office/officeart/2018/2/layout/IconVerticalSolidList"/>
    <dgm:cxn modelId="{4A1615DC-5312-8844-A329-59EC2D984ED2}" type="presParOf" srcId="{E4A312EC-68B8-4856-98F3-4AFA6F226408}" destId="{642C22DE-4E39-4AE7-BA8D-4984E4ADD64A}" srcOrd="2" destOrd="0" presId="urn:microsoft.com/office/officeart/2018/2/layout/IconVerticalSolidList"/>
    <dgm:cxn modelId="{B00E73F9-17AD-664D-AF90-26C60EE9E5D8}" type="presParOf" srcId="{E4A312EC-68B8-4856-98F3-4AFA6F226408}" destId="{3F8D0536-96EB-4361-A1EA-6EADA4D3A4BD}" srcOrd="3" destOrd="0" presId="urn:microsoft.com/office/officeart/2018/2/layout/IconVerticalSolidList"/>
    <dgm:cxn modelId="{AA880724-B444-7B4B-83DB-0A6F1822D0F1}" type="presParOf" srcId="{9D625853-8365-49A3-95C2-28ACD6AC52ED}" destId="{A5E5BBCE-2D54-4450-9F25-C54C48B20305}" srcOrd="5" destOrd="0" presId="urn:microsoft.com/office/officeart/2018/2/layout/IconVerticalSolidList"/>
    <dgm:cxn modelId="{D3A95CC0-E1FE-F04B-AD1D-E9C3E999572F}" type="presParOf" srcId="{9D625853-8365-49A3-95C2-28ACD6AC52ED}" destId="{48D62875-B1D0-46DC-9A1E-C811E1697054}" srcOrd="6" destOrd="0" presId="urn:microsoft.com/office/officeart/2018/2/layout/IconVerticalSolidList"/>
    <dgm:cxn modelId="{53B06B82-73E4-5241-A4E2-D7EB5D5921A7}" type="presParOf" srcId="{48D62875-B1D0-46DC-9A1E-C811E1697054}" destId="{D0ED0DD4-FF9E-4C60-BE44-A70D470A9F11}" srcOrd="0" destOrd="0" presId="urn:microsoft.com/office/officeart/2018/2/layout/IconVerticalSolidList"/>
    <dgm:cxn modelId="{07D98574-337A-D941-8283-093BA3D8A855}" type="presParOf" srcId="{48D62875-B1D0-46DC-9A1E-C811E1697054}" destId="{4811DA2A-62D8-4617-B21C-FC61464E9B39}" srcOrd="1" destOrd="0" presId="urn:microsoft.com/office/officeart/2018/2/layout/IconVerticalSolidList"/>
    <dgm:cxn modelId="{36D21738-94B8-6A4A-B9B4-0101A8941400}" type="presParOf" srcId="{48D62875-B1D0-46DC-9A1E-C811E1697054}" destId="{EE0D1884-1AB2-42D8-8D05-2AA6B298123C}" srcOrd="2" destOrd="0" presId="urn:microsoft.com/office/officeart/2018/2/layout/IconVerticalSolidList"/>
    <dgm:cxn modelId="{02E24596-599C-494D-BBFE-104171A035B3}" type="presParOf" srcId="{48D62875-B1D0-46DC-9A1E-C811E1697054}" destId="{F4935125-3F21-4067-B3FC-99C80DF6627B}" srcOrd="3" destOrd="0" presId="urn:microsoft.com/office/officeart/2018/2/layout/IconVerticalSolidList"/>
    <dgm:cxn modelId="{306B7071-7D15-124D-9CD7-5D4104437DA3}" type="presParOf" srcId="{9D625853-8365-49A3-95C2-28ACD6AC52ED}" destId="{E1EFD9D9-58C6-4A25-B6D7-4D701EED767E}" srcOrd="7" destOrd="0" presId="urn:microsoft.com/office/officeart/2018/2/layout/IconVerticalSolidList"/>
    <dgm:cxn modelId="{16FF1E08-F7AE-A843-8DF8-1166190E3A1E}" type="presParOf" srcId="{9D625853-8365-49A3-95C2-28ACD6AC52ED}" destId="{C38CAF59-0ACC-48F1-8E3D-269F25C3E31D}" srcOrd="8" destOrd="0" presId="urn:microsoft.com/office/officeart/2018/2/layout/IconVerticalSolidList"/>
    <dgm:cxn modelId="{03E5DC97-BC19-7340-99B5-1BF0C4C2AD4A}" type="presParOf" srcId="{C38CAF59-0ACC-48F1-8E3D-269F25C3E31D}" destId="{F751DA19-E69B-4FAB-AE1A-9EF2AC1EFAF4}" srcOrd="0" destOrd="0" presId="urn:microsoft.com/office/officeart/2018/2/layout/IconVerticalSolidList"/>
    <dgm:cxn modelId="{D5B47535-B3C8-474F-8EB2-12FA238E5E81}" type="presParOf" srcId="{C38CAF59-0ACC-48F1-8E3D-269F25C3E31D}" destId="{2570AF27-F591-477D-B342-5A4CCB76F804}" srcOrd="1" destOrd="0" presId="urn:microsoft.com/office/officeart/2018/2/layout/IconVerticalSolidList"/>
    <dgm:cxn modelId="{D4898ACF-84E0-1045-8FE3-9EE6A1CC7B45}" type="presParOf" srcId="{C38CAF59-0ACC-48F1-8E3D-269F25C3E31D}" destId="{74CB00EF-2E76-4B4F-830D-2830CA9C8756}" srcOrd="2" destOrd="0" presId="urn:microsoft.com/office/officeart/2018/2/layout/IconVerticalSolidList"/>
    <dgm:cxn modelId="{85E02AD4-0383-7E45-B14E-086231C852E1}" type="presParOf" srcId="{C38CAF59-0ACC-48F1-8E3D-269F25C3E31D}" destId="{452E9EA0-EABA-4520-A7CC-14176D37E000}" srcOrd="3" destOrd="0" presId="urn:microsoft.com/office/officeart/2018/2/layout/IconVerticalSolidList"/>
    <dgm:cxn modelId="{CE473D07-8BB7-9E4F-8945-C208E8FE9672}" type="presParOf" srcId="{9D625853-8365-49A3-95C2-28ACD6AC52ED}" destId="{EF841803-BFC0-4F64-92B1-56F6E89603F5}" srcOrd="9" destOrd="0" presId="urn:microsoft.com/office/officeart/2018/2/layout/IconVerticalSolidList"/>
    <dgm:cxn modelId="{EFC31628-8E22-0D43-B6B5-C3DAC7BE8628}" type="presParOf" srcId="{9D625853-8365-49A3-95C2-28ACD6AC52ED}" destId="{7CA248E1-01B0-4ECC-984A-5E716995F56F}" srcOrd="10" destOrd="0" presId="urn:microsoft.com/office/officeart/2018/2/layout/IconVerticalSolidList"/>
    <dgm:cxn modelId="{266AEB2B-2CD2-D84D-91A5-3B24EC1145D6}" type="presParOf" srcId="{7CA248E1-01B0-4ECC-984A-5E716995F56F}" destId="{B759820B-2827-4C7C-9345-35D295D1EF67}" srcOrd="0" destOrd="0" presId="urn:microsoft.com/office/officeart/2018/2/layout/IconVerticalSolidList"/>
    <dgm:cxn modelId="{3AC0A18E-2ABC-E94E-BE0B-721A0C95385E}" type="presParOf" srcId="{7CA248E1-01B0-4ECC-984A-5E716995F56F}" destId="{3265298B-BDC7-424B-A902-8AFBDE5ADDD2}" srcOrd="1" destOrd="0" presId="urn:microsoft.com/office/officeart/2018/2/layout/IconVerticalSolidList"/>
    <dgm:cxn modelId="{FFEA2E87-FCA9-DB48-B221-2E9D5A6C2678}" type="presParOf" srcId="{7CA248E1-01B0-4ECC-984A-5E716995F56F}" destId="{CF37F3E6-D162-4FE7-B974-E2ABB99C2BAD}" srcOrd="2" destOrd="0" presId="urn:microsoft.com/office/officeart/2018/2/layout/IconVerticalSolidList"/>
    <dgm:cxn modelId="{AEBEA439-CB29-DC4F-B696-B40916F3079D}" type="presParOf" srcId="{7CA248E1-01B0-4ECC-984A-5E716995F56F}" destId="{866B0A86-AAA6-4379-AA87-A62A4A3055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E78B29-61BA-4606-BEC2-0783702973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7AE89DE-C409-4162-8392-5F2284D08290}">
      <dgm:prSet/>
      <dgm:spPr/>
      <dgm:t>
        <a:bodyPr/>
        <a:lstStyle/>
        <a:p>
          <a:r>
            <a:rPr lang="en-US"/>
            <a:t>Census</a:t>
          </a:r>
          <a:r>
            <a:rPr lang="zh-CN"/>
            <a:t> </a:t>
          </a:r>
          <a:r>
            <a:rPr lang="en-US"/>
            <a:t>data</a:t>
          </a:r>
        </a:p>
      </dgm:t>
    </dgm:pt>
    <dgm:pt modelId="{44098FFE-FBB1-408E-9CBF-03CC4F8DEBA3}" type="parTrans" cxnId="{CE88549A-94C9-483C-A562-04636CF9E18B}">
      <dgm:prSet/>
      <dgm:spPr/>
      <dgm:t>
        <a:bodyPr/>
        <a:lstStyle/>
        <a:p>
          <a:endParaRPr lang="en-US"/>
        </a:p>
      </dgm:t>
    </dgm:pt>
    <dgm:pt modelId="{272AC3D0-487B-4852-9EB6-6CB791B71F16}" type="sibTrans" cxnId="{CE88549A-94C9-483C-A562-04636CF9E18B}">
      <dgm:prSet/>
      <dgm:spPr/>
      <dgm:t>
        <a:bodyPr/>
        <a:lstStyle/>
        <a:p>
          <a:endParaRPr lang="en-US"/>
        </a:p>
      </dgm:t>
    </dgm:pt>
    <dgm:pt modelId="{13D0A7A1-FC45-45AF-9E31-2306F9EE3F3C}">
      <dgm:prSet/>
      <dgm:spPr/>
      <dgm:t>
        <a:bodyPr/>
        <a:lstStyle/>
        <a:p>
          <a:r>
            <a:rPr lang="en-US"/>
            <a:t>Mobile</a:t>
          </a:r>
          <a:r>
            <a:rPr lang="zh-CN"/>
            <a:t> </a:t>
          </a:r>
          <a:r>
            <a:rPr lang="en-US"/>
            <a:t>Network</a:t>
          </a:r>
        </a:p>
      </dgm:t>
    </dgm:pt>
    <dgm:pt modelId="{B8BC2C46-65C2-4FEB-BE21-5A9962075887}" type="parTrans" cxnId="{F1DDE226-CA65-4185-B26F-3EAF3EDF1D20}">
      <dgm:prSet/>
      <dgm:spPr/>
      <dgm:t>
        <a:bodyPr/>
        <a:lstStyle/>
        <a:p>
          <a:endParaRPr lang="en-US"/>
        </a:p>
      </dgm:t>
    </dgm:pt>
    <dgm:pt modelId="{FE078A7C-27B9-455E-8E10-565B4553B348}" type="sibTrans" cxnId="{F1DDE226-CA65-4185-B26F-3EAF3EDF1D20}">
      <dgm:prSet/>
      <dgm:spPr/>
      <dgm:t>
        <a:bodyPr/>
        <a:lstStyle/>
        <a:p>
          <a:endParaRPr lang="en-US"/>
        </a:p>
      </dgm:t>
    </dgm:pt>
    <dgm:pt modelId="{7FD579C8-6AF6-49EC-A691-A7AC05F60A1C}">
      <dgm:prSet/>
      <dgm:spPr/>
      <dgm:t>
        <a:bodyPr/>
        <a:lstStyle/>
        <a:p>
          <a:r>
            <a:rPr lang="en-US"/>
            <a:t>Marketing</a:t>
          </a:r>
        </a:p>
      </dgm:t>
    </dgm:pt>
    <dgm:pt modelId="{C972BBA5-43BB-46CE-9122-7A88FA28B96E}" type="parTrans" cxnId="{5C8B22C3-4879-445D-88ED-6FE790C21820}">
      <dgm:prSet/>
      <dgm:spPr/>
      <dgm:t>
        <a:bodyPr/>
        <a:lstStyle/>
        <a:p>
          <a:endParaRPr lang="en-US"/>
        </a:p>
      </dgm:t>
    </dgm:pt>
    <dgm:pt modelId="{778DCC47-406F-4E37-9308-257609DA7870}" type="sibTrans" cxnId="{5C8B22C3-4879-445D-88ED-6FE790C21820}">
      <dgm:prSet/>
      <dgm:spPr/>
      <dgm:t>
        <a:bodyPr/>
        <a:lstStyle/>
        <a:p>
          <a:endParaRPr lang="en-US"/>
        </a:p>
      </dgm:t>
    </dgm:pt>
    <dgm:pt modelId="{BBFFDB57-6282-42B5-8802-4E223F977887}">
      <dgm:prSet/>
      <dgm:spPr/>
      <dgm:t>
        <a:bodyPr/>
        <a:lstStyle/>
        <a:p>
          <a:r>
            <a:rPr lang="en-US"/>
            <a:t>Recommendation</a:t>
          </a:r>
        </a:p>
      </dgm:t>
    </dgm:pt>
    <dgm:pt modelId="{069C4D1B-18F5-4CEF-90D8-3EF95E0512AB}" type="parTrans" cxnId="{25911E90-D5BD-43E3-A570-836C40387247}">
      <dgm:prSet/>
      <dgm:spPr/>
      <dgm:t>
        <a:bodyPr/>
        <a:lstStyle/>
        <a:p>
          <a:endParaRPr lang="en-US"/>
        </a:p>
      </dgm:t>
    </dgm:pt>
    <dgm:pt modelId="{820AD317-22F9-41B4-9F3E-2CB0EF1D6A21}" type="sibTrans" cxnId="{25911E90-D5BD-43E3-A570-836C40387247}">
      <dgm:prSet/>
      <dgm:spPr/>
      <dgm:t>
        <a:bodyPr/>
        <a:lstStyle/>
        <a:p>
          <a:endParaRPr lang="en-US"/>
        </a:p>
      </dgm:t>
    </dgm:pt>
    <dgm:pt modelId="{FA89F6DD-849B-48E9-9005-883CC7AFD594}">
      <dgm:prSet/>
      <dgm:spPr/>
      <dgm:t>
        <a:bodyPr/>
        <a:lstStyle/>
        <a:p>
          <a:r>
            <a:rPr lang="en-US"/>
            <a:t>Services</a:t>
          </a:r>
        </a:p>
      </dgm:t>
    </dgm:pt>
    <dgm:pt modelId="{8B555B8B-A34E-4588-ABD5-7B789AECFFF2}" type="parTrans" cxnId="{AE3BEA44-4705-4B0C-A9F9-1CE3EA1CF8E7}">
      <dgm:prSet/>
      <dgm:spPr/>
      <dgm:t>
        <a:bodyPr/>
        <a:lstStyle/>
        <a:p>
          <a:endParaRPr lang="en-US"/>
        </a:p>
      </dgm:t>
    </dgm:pt>
    <dgm:pt modelId="{90A8A6A7-D5D8-4E9F-9917-6F01E1A8E7E3}" type="sibTrans" cxnId="{AE3BEA44-4705-4B0C-A9F9-1CE3EA1CF8E7}">
      <dgm:prSet/>
      <dgm:spPr/>
      <dgm:t>
        <a:bodyPr/>
        <a:lstStyle/>
        <a:p>
          <a:endParaRPr lang="en-US"/>
        </a:p>
      </dgm:t>
    </dgm:pt>
    <dgm:pt modelId="{42104DD7-99A7-40D2-B5AB-61068FC68227}">
      <dgm:prSet/>
      <dgm:spPr/>
      <dgm:t>
        <a:bodyPr/>
        <a:lstStyle/>
        <a:p>
          <a:r>
            <a:rPr lang="en-US"/>
            <a:t>Infrastructure</a:t>
          </a:r>
          <a:r>
            <a:rPr lang="zh-CN"/>
            <a:t> </a:t>
          </a:r>
          <a:endParaRPr lang="en-US"/>
        </a:p>
      </dgm:t>
    </dgm:pt>
    <dgm:pt modelId="{95559FB2-8EB6-4816-9B84-9255D8F18795}" type="parTrans" cxnId="{E81D5356-8D90-4879-A0B2-1AD0A44967D3}">
      <dgm:prSet/>
      <dgm:spPr/>
      <dgm:t>
        <a:bodyPr/>
        <a:lstStyle/>
        <a:p>
          <a:endParaRPr lang="en-US"/>
        </a:p>
      </dgm:t>
    </dgm:pt>
    <dgm:pt modelId="{CFD3620D-E225-4204-9720-7D3FF0FAF917}" type="sibTrans" cxnId="{E81D5356-8D90-4879-A0B2-1AD0A44967D3}">
      <dgm:prSet/>
      <dgm:spPr/>
      <dgm:t>
        <a:bodyPr/>
        <a:lstStyle/>
        <a:p>
          <a:endParaRPr lang="en-US"/>
        </a:p>
      </dgm:t>
    </dgm:pt>
    <dgm:pt modelId="{41738A83-4F03-4F3E-BA24-87A709132B1E}" type="pres">
      <dgm:prSet presAssocID="{2EE78B29-61BA-4606-BEC2-07837029733E}" presName="root" presStyleCnt="0">
        <dgm:presLayoutVars>
          <dgm:dir/>
          <dgm:resizeHandles val="exact"/>
        </dgm:presLayoutVars>
      </dgm:prSet>
      <dgm:spPr/>
    </dgm:pt>
    <dgm:pt modelId="{8AAAB611-4C8C-4A8C-BA5F-8A32B60DF3F1}" type="pres">
      <dgm:prSet presAssocID="{2EE78B29-61BA-4606-BEC2-07837029733E}" presName="container" presStyleCnt="0">
        <dgm:presLayoutVars>
          <dgm:dir/>
          <dgm:resizeHandles val="exact"/>
        </dgm:presLayoutVars>
      </dgm:prSet>
      <dgm:spPr/>
    </dgm:pt>
    <dgm:pt modelId="{93CC9FEE-D6A9-48E2-A35F-0ACD39ACC07E}" type="pres">
      <dgm:prSet presAssocID="{77AE89DE-C409-4162-8392-5F2284D08290}" presName="compNode" presStyleCnt="0"/>
      <dgm:spPr/>
    </dgm:pt>
    <dgm:pt modelId="{60A4A5CC-45DC-41BC-BEBD-AE3E0DAABA71}" type="pres">
      <dgm:prSet presAssocID="{77AE89DE-C409-4162-8392-5F2284D08290}" presName="iconBgRect" presStyleLbl="bgShp" presStyleIdx="0" presStyleCnt="6"/>
      <dgm:spPr/>
    </dgm:pt>
    <dgm:pt modelId="{6E382FA0-D36D-465E-AD4E-B3D628AB1B1C}" type="pres">
      <dgm:prSet presAssocID="{77AE89DE-C409-4162-8392-5F2284D0829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51AF8C-DE25-4CE2-BEC6-AAE784F06487}" type="pres">
      <dgm:prSet presAssocID="{77AE89DE-C409-4162-8392-5F2284D08290}" presName="spaceRect" presStyleCnt="0"/>
      <dgm:spPr/>
    </dgm:pt>
    <dgm:pt modelId="{0B1377FE-E6FE-46CF-AF45-B7B94537008D}" type="pres">
      <dgm:prSet presAssocID="{77AE89DE-C409-4162-8392-5F2284D08290}" presName="textRect" presStyleLbl="revTx" presStyleIdx="0" presStyleCnt="6">
        <dgm:presLayoutVars>
          <dgm:chMax val="1"/>
          <dgm:chPref val="1"/>
        </dgm:presLayoutVars>
      </dgm:prSet>
      <dgm:spPr/>
    </dgm:pt>
    <dgm:pt modelId="{74F227EE-885E-447D-87E7-9CD7385251F1}" type="pres">
      <dgm:prSet presAssocID="{272AC3D0-487B-4852-9EB6-6CB791B71F16}" presName="sibTrans" presStyleLbl="sibTrans2D1" presStyleIdx="0" presStyleCnt="0"/>
      <dgm:spPr/>
    </dgm:pt>
    <dgm:pt modelId="{5F167DCE-02B5-4E70-AFC3-A08ECF121000}" type="pres">
      <dgm:prSet presAssocID="{13D0A7A1-FC45-45AF-9E31-2306F9EE3F3C}" presName="compNode" presStyleCnt="0"/>
      <dgm:spPr/>
    </dgm:pt>
    <dgm:pt modelId="{481BDA02-D3D6-4A04-A677-CCFAA996A5F6}" type="pres">
      <dgm:prSet presAssocID="{13D0A7A1-FC45-45AF-9E31-2306F9EE3F3C}" presName="iconBgRect" presStyleLbl="bgShp" presStyleIdx="1" presStyleCnt="6"/>
      <dgm:spPr/>
    </dgm:pt>
    <dgm:pt modelId="{0BF0C89E-058D-4A22-BF79-91DBCC476891}" type="pres">
      <dgm:prSet presAssocID="{13D0A7A1-FC45-45AF-9E31-2306F9EE3F3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C56A8AB-2F48-4922-B88E-C52DA6DDC68C}" type="pres">
      <dgm:prSet presAssocID="{13D0A7A1-FC45-45AF-9E31-2306F9EE3F3C}" presName="spaceRect" presStyleCnt="0"/>
      <dgm:spPr/>
    </dgm:pt>
    <dgm:pt modelId="{36B68037-13FB-40B5-B320-B2D0DEDFE9DA}" type="pres">
      <dgm:prSet presAssocID="{13D0A7A1-FC45-45AF-9E31-2306F9EE3F3C}" presName="textRect" presStyleLbl="revTx" presStyleIdx="1" presStyleCnt="6">
        <dgm:presLayoutVars>
          <dgm:chMax val="1"/>
          <dgm:chPref val="1"/>
        </dgm:presLayoutVars>
      </dgm:prSet>
      <dgm:spPr/>
    </dgm:pt>
    <dgm:pt modelId="{7720F2C8-AAE2-4550-A8F9-E43EF11DEA6B}" type="pres">
      <dgm:prSet presAssocID="{FE078A7C-27B9-455E-8E10-565B4553B348}" presName="sibTrans" presStyleLbl="sibTrans2D1" presStyleIdx="0" presStyleCnt="0"/>
      <dgm:spPr/>
    </dgm:pt>
    <dgm:pt modelId="{CBC36CFF-271B-4B9D-8C44-B238064A6285}" type="pres">
      <dgm:prSet presAssocID="{7FD579C8-6AF6-49EC-A691-A7AC05F60A1C}" presName="compNode" presStyleCnt="0"/>
      <dgm:spPr/>
    </dgm:pt>
    <dgm:pt modelId="{D22ACB39-D748-4F05-B762-CC2B5BB72277}" type="pres">
      <dgm:prSet presAssocID="{7FD579C8-6AF6-49EC-A691-A7AC05F60A1C}" presName="iconBgRect" presStyleLbl="bgShp" presStyleIdx="2" presStyleCnt="6"/>
      <dgm:spPr/>
    </dgm:pt>
    <dgm:pt modelId="{CBC9F351-68BC-49D4-9A71-8803A0D043D7}" type="pres">
      <dgm:prSet presAssocID="{7FD579C8-6AF6-49EC-A691-A7AC05F60A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1BBD32C9-C12C-4997-8406-813599BE4D44}" type="pres">
      <dgm:prSet presAssocID="{7FD579C8-6AF6-49EC-A691-A7AC05F60A1C}" presName="spaceRect" presStyleCnt="0"/>
      <dgm:spPr/>
    </dgm:pt>
    <dgm:pt modelId="{17B478D3-C79A-4026-9AEF-013444482782}" type="pres">
      <dgm:prSet presAssocID="{7FD579C8-6AF6-49EC-A691-A7AC05F60A1C}" presName="textRect" presStyleLbl="revTx" presStyleIdx="2" presStyleCnt="6">
        <dgm:presLayoutVars>
          <dgm:chMax val="1"/>
          <dgm:chPref val="1"/>
        </dgm:presLayoutVars>
      </dgm:prSet>
      <dgm:spPr/>
    </dgm:pt>
    <dgm:pt modelId="{FB9A2732-42F2-479B-9866-2803B56801A8}" type="pres">
      <dgm:prSet presAssocID="{778DCC47-406F-4E37-9308-257609DA7870}" presName="sibTrans" presStyleLbl="sibTrans2D1" presStyleIdx="0" presStyleCnt="0"/>
      <dgm:spPr/>
    </dgm:pt>
    <dgm:pt modelId="{D26BB9DD-E82B-4D1C-9876-AC11B95B6084}" type="pres">
      <dgm:prSet presAssocID="{BBFFDB57-6282-42B5-8802-4E223F977887}" presName="compNode" presStyleCnt="0"/>
      <dgm:spPr/>
    </dgm:pt>
    <dgm:pt modelId="{4546E015-78A5-4B3A-BCD9-A20C7F204235}" type="pres">
      <dgm:prSet presAssocID="{BBFFDB57-6282-42B5-8802-4E223F977887}" presName="iconBgRect" presStyleLbl="bgShp" presStyleIdx="3" presStyleCnt="6"/>
      <dgm:spPr/>
    </dgm:pt>
    <dgm:pt modelId="{521EAE0E-9AF3-4F0B-9F8E-483035E90299}" type="pres">
      <dgm:prSet presAssocID="{BBFFDB57-6282-42B5-8802-4E223F97788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168967E-8CAE-4C65-AFF5-623CC0F9136C}" type="pres">
      <dgm:prSet presAssocID="{BBFFDB57-6282-42B5-8802-4E223F977887}" presName="spaceRect" presStyleCnt="0"/>
      <dgm:spPr/>
    </dgm:pt>
    <dgm:pt modelId="{19110BCF-8005-4362-8A10-CC80F1171122}" type="pres">
      <dgm:prSet presAssocID="{BBFFDB57-6282-42B5-8802-4E223F977887}" presName="textRect" presStyleLbl="revTx" presStyleIdx="3" presStyleCnt="6">
        <dgm:presLayoutVars>
          <dgm:chMax val="1"/>
          <dgm:chPref val="1"/>
        </dgm:presLayoutVars>
      </dgm:prSet>
      <dgm:spPr/>
    </dgm:pt>
    <dgm:pt modelId="{25410445-045B-4F70-A6F2-99E192A9A32F}" type="pres">
      <dgm:prSet presAssocID="{820AD317-22F9-41B4-9F3E-2CB0EF1D6A21}" presName="sibTrans" presStyleLbl="sibTrans2D1" presStyleIdx="0" presStyleCnt="0"/>
      <dgm:spPr/>
    </dgm:pt>
    <dgm:pt modelId="{68A55398-FDCC-455D-9B91-83DA2EDC20E6}" type="pres">
      <dgm:prSet presAssocID="{FA89F6DD-849B-48E9-9005-883CC7AFD594}" presName="compNode" presStyleCnt="0"/>
      <dgm:spPr/>
    </dgm:pt>
    <dgm:pt modelId="{D4FADECA-0302-426F-B2B2-7848DB7FC5BC}" type="pres">
      <dgm:prSet presAssocID="{FA89F6DD-849B-48E9-9005-883CC7AFD594}" presName="iconBgRect" presStyleLbl="bgShp" presStyleIdx="4" presStyleCnt="6"/>
      <dgm:spPr/>
    </dgm:pt>
    <dgm:pt modelId="{92832D80-F5BA-40CF-8F22-487C6EFFEC50}" type="pres">
      <dgm:prSet presAssocID="{FA89F6DD-849B-48E9-9005-883CC7AFD59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B904119-0538-4B4A-9EF2-034CDCA43C1E}" type="pres">
      <dgm:prSet presAssocID="{FA89F6DD-849B-48E9-9005-883CC7AFD594}" presName="spaceRect" presStyleCnt="0"/>
      <dgm:spPr/>
    </dgm:pt>
    <dgm:pt modelId="{DC87D0EB-155B-4B05-8A49-5E69078EBB1B}" type="pres">
      <dgm:prSet presAssocID="{FA89F6DD-849B-48E9-9005-883CC7AFD594}" presName="textRect" presStyleLbl="revTx" presStyleIdx="4" presStyleCnt="6">
        <dgm:presLayoutVars>
          <dgm:chMax val="1"/>
          <dgm:chPref val="1"/>
        </dgm:presLayoutVars>
      </dgm:prSet>
      <dgm:spPr/>
    </dgm:pt>
    <dgm:pt modelId="{3F59AA9E-7A43-4677-BB97-54834576308A}" type="pres">
      <dgm:prSet presAssocID="{90A8A6A7-D5D8-4E9F-9917-6F01E1A8E7E3}" presName="sibTrans" presStyleLbl="sibTrans2D1" presStyleIdx="0" presStyleCnt="0"/>
      <dgm:spPr/>
    </dgm:pt>
    <dgm:pt modelId="{E52E015D-45C6-41B6-9060-F5B09925BCCE}" type="pres">
      <dgm:prSet presAssocID="{42104DD7-99A7-40D2-B5AB-61068FC68227}" presName="compNode" presStyleCnt="0"/>
      <dgm:spPr/>
    </dgm:pt>
    <dgm:pt modelId="{C135B737-8AFD-445D-9B78-6B48D94C0878}" type="pres">
      <dgm:prSet presAssocID="{42104DD7-99A7-40D2-B5AB-61068FC68227}" presName="iconBgRect" presStyleLbl="bgShp" presStyleIdx="5" presStyleCnt="6"/>
      <dgm:spPr/>
    </dgm:pt>
    <dgm:pt modelId="{F54724B3-DBCB-419D-A244-7D30DC20CBF3}" type="pres">
      <dgm:prSet presAssocID="{42104DD7-99A7-40D2-B5AB-61068FC682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E832951-489A-46E8-A6FF-1E3E8D092706}" type="pres">
      <dgm:prSet presAssocID="{42104DD7-99A7-40D2-B5AB-61068FC68227}" presName="spaceRect" presStyleCnt="0"/>
      <dgm:spPr/>
    </dgm:pt>
    <dgm:pt modelId="{0F8C7CB1-29E1-4881-80D2-9332C5029FD7}" type="pres">
      <dgm:prSet presAssocID="{42104DD7-99A7-40D2-B5AB-61068FC682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5102406-9515-0348-8E7D-1CA93877092D}" type="presOf" srcId="{FE078A7C-27B9-455E-8E10-565B4553B348}" destId="{7720F2C8-AAE2-4550-A8F9-E43EF11DEA6B}" srcOrd="0" destOrd="0" presId="urn:microsoft.com/office/officeart/2018/2/layout/IconCircleList"/>
    <dgm:cxn modelId="{F3A6B026-0229-774C-A41B-F16F28BB9624}" type="presOf" srcId="{BBFFDB57-6282-42B5-8802-4E223F977887}" destId="{19110BCF-8005-4362-8A10-CC80F1171122}" srcOrd="0" destOrd="0" presId="urn:microsoft.com/office/officeart/2018/2/layout/IconCircleList"/>
    <dgm:cxn modelId="{F1DDE226-CA65-4185-B26F-3EAF3EDF1D20}" srcId="{2EE78B29-61BA-4606-BEC2-07837029733E}" destId="{13D0A7A1-FC45-45AF-9E31-2306F9EE3F3C}" srcOrd="1" destOrd="0" parTransId="{B8BC2C46-65C2-4FEB-BE21-5A9962075887}" sibTransId="{FE078A7C-27B9-455E-8E10-565B4553B348}"/>
    <dgm:cxn modelId="{595D193D-CCDC-F749-B0C3-EEC0CB83384D}" type="presOf" srcId="{7FD579C8-6AF6-49EC-A691-A7AC05F60A1C}" destId="{17B478D3-C79A-4026-9AEF-013444482782}" srcOrd="0" destOrd="0" presId="urn:microsoft.com/office/officeart/2018/2/layout/IconCircleList"/>
    <dgm:cxn modelId="{AE3BEA44-4705-4B0C-A9F9-1CE3EA1CF8E7}" srcId="{2EE78B29-61BA-4606-BEC2-07837029733E}" destId="{FA89F6DD-849B-48E9-9005-883CC7AFD594}" srcOrd="4" destOrd="0" parTransId="{8B555B8B-A34E-4588-ABD5-7B789AECFFF2}" sibTransId="{90A8A6A7-D5D8-4E9F-9917-6F01E1A8E7E3}"/>
    <dgm:cxn modelId="{E81D5356-8D90-4879-A0B2-1AD0A44967D3}" srcId="{2EE78B29-61BA-4606-BEC2-07837029733E}" destId="{42104DD7-99A7-40D2-B5AB-61068FC68227}" srcOrd="5" destOrd="0" parTransId="{95559FB2-8EB6-4816-9B84-9255D8F18795}" sibTransId="{CFD3620D-E225-4204-9720-7D3FF0FAF917}"/>
    <dgm:cxn modelId="{E0C9AA5B-91FE-F143-A6F7-62CBBB4E7506}" type="presOf" srcId="{90A8A6A7-D5D8-4E9F-9917-6F01E1A8E7E3}" destId="{3F59AA9E-7A43-4677-BB97-54834576308A}" srcOrd="0" destOrd="0" presId="urn:microsoft.com/office/officeart/2018/2/layout/IconCircleList"/>
    <dgm:cxn modelId="{1DCB3B8B-8249-F54C-9677-DA7561F2AF0E}" type="presOf" srcId="{42104DD7-99A7-40D2-B5AB-61068FC68227}" destId="{0F8C7CB1-29E1-4881-80D2-9332C5029FD7}" srcOrd="0" destOrd="0" presId="urn:microsoft.com/office/officeart/2018/2/layout/IconCircleList"/>
    <dgm:cxn modelId="{488AB88F-FC7E-DE41-AFA1-4D0D825FDC4A}" type="presOf" srcId="{77AE89DE-C409-4162-8392-5F2284D08290}" destId="{0B1377FE-E6FE-46CF-AF45-B7B94537008D}" srcOrd="0" destOrd="0" presId="urn:microsoft.com/office/officeart/2018/2/layout/IconCircleList"/>
    <dgm:cxn modelId="{25911E90-D5BD-43E3-A570-836C40387247}" srcId="{2EE78B29-61BA-4606-BEC2-07837029733E}" destId="{BBFFDB57-6282-42B5-8802-4E223F977887}" srcOrd="3" destOrd="0" parTransId="{069C4D1B-18F5-4CEF-90D8-3EF95E0512AB}" sibTransId="{820AD317-22F9-41B4-9F3E-2CB0EF1D6A21}"/>
    <dgm:cxn modelId="{29ADFB99-B920-A24A-A253-9639AC0402AF}" type="presOf" srcId="{778DCC47-406F-4E37-9308-257609DA7870}" destId="{FB9A2732-42F2-479B-9866-2803B56801A8}" srcOrd="0" destOrd="0" presId="urn:microsoft.com/office/officeart/2018/2/layout/IconCircleList"/>
    <dgm:cxn modelId="{CE88549A-94C9-483C-A562-04636CF9E18B}" srcId="{2EE78B29-61BA-4606-BEC2-07837029733E}" destId="{77AE89DE-C409-4162-8392-5F2284D08290}" srcOrd="0" destOrd="0" parTransId="{44098FFE-FBB1-408E-9CBF-03CC4F8DEBA3}" sibTransId="{272AC3D0-487B-4852-9EB6-6CB791B71F16}"/>
    <dgm:cxn modelId="{213B3DA8-9A03-4B4B-B48D-EA8263C2B95E}" type="presOf" srcId="{2EE78B29-61BA-4606-BEC2-07837029733E}" destId="{41738A83-4F03-4F3E-BA24-87A709132B1E}" srcOrd="0" destOrd="0" presId="urn:microsoft.com/office/officeart/2018/2/layout/IconCircleList"/>
    <dgm:cxn modelId="{847416BF-D2CC-9C40-B5B6-E41FF063955F}" type="presOf" srcId="{13D0A7A1-FC45-45AF-9E31-2306F9EE3F3C}" destId="{36B68037-13FB-40B5-B320-B2D0DEDFE9DA}" srcOrd="0" destOrd="0" presId="urn:microsoft.com/office/officeart/2018/2/layout/IconCircleList"/>
    <dgm:cxn modelId="{5C8B22C3-4879-445D-88ED-6FE790C21820}" srcId="{2EE78B29-61BA-4606-BEC2-07837029733E}" destId="{7FD579C8-6AF6-49EC-A691-A7AC05F60A1C}" srcOrd="2" destOrd="0" parTransId="{C972BBA5-43BB-46CE-9122-7A88FA28B96E}" sibTransId="{778DCC47-406F-4E37-9308-257609DA7870}"/>
    <dgm:cxn modelId="{178D76DC-F425-4E4E-84AB-A851A65198D4}" type="presOf" srcId="{272AC3D0-487B-4852-9EB6-6CB791B71F16}" destId="{74F227EE-885E-447D-87E7-9CD7385251F1}" srcOrd="0" destOrd="0" presId="urn:microsoft.com/office/officeart/2018/2/layout/IconCircleList"/>
    <dgm:cxn modelId="{B051C7F2-70A8-994F-927B-F1F2EC639C34}" type="presOf" srcId="{820AD317-22F9-41B4-9F3E-2CB0EF1D6A21}" destId="{25410445-045B-4F70-A6F2-99E192A9A32F}" srcOrd="0" destOrd="0" presId="urn:microsoft.com/office/officeart/2018/2/layout/IconCircleList"/>
    <dgm:cxn modelId="{E91379FF-9C44-1640-9ACF-C3FC2FF97E04}" type="presOf" srcId="{FA89F6DD-849B-48E9-9005-883CC7AFD594}" destId="{DC87D0EB-155B-4B05-8A49-5E69078EBB1B}" srcOrd="0" destOrd="0" presId="urn:microsoft.com/office/officeart/2018/2/layout/IconCircleList"/>
    <dgm:cxn modelId="{3B72F301-FAF1-F34A-8D5E-25640B7E5133}" type="presParOf" srcId="{41738A83-4F03-4F3E-BA24-87A709132B1E}" destId="{8AAAB611-4C8C-4A8C-BA5F-8A32B60DF3F1}" srcOrd="0" destOrd="0" presId="urn:microsoft.com/office/officeart/2018/2/layout/IconCircleList"/>
    <dgm:cxn modelId="{B44D1B62-D43C-C149-91C2-248E54124E1D}" type="presParOf" srcId="{8AAAB611-4C8C-4A8C-BA5F-8A32B60DF3F1}" destId="{93CC9FEE-D6A9-48E2-A35F-0ACD39ACC07E}" srcOrd="0" destOrd="0" presId="urn:microsoft.com/office/officeart/2018/2/layout/IconCircleList"/>
    <dgm:cxn modelId="{7DF68CF7-7A05-1C40-9ECA-52460CFD21B1}" type="presParOf" srcId="{93CC9FEE-D6A9-48E2-A35F-0ACD39ACC07E}" destId="{60A4A5CC-45DC-41BC-BEBD-AE3E0DAABA71}" srcOrd="0" destOrd="0" presId="urn:microsoft.com/office/officeart/2018/2/layout/IconCircleList"/>
    <dgm:cxn modelId="{70FA4420-71BF-C744-A21F-313734333AC6}" type="presParOf" srcId="{93CC9FEE-D6A9-48E2-A35F-0ACD39ACC07E}" destId="{6E382FA0-D36D-465E-AD4E-B3D628AB1B1C}" srcOrd="1" destOrd="0" presId="urn:microsoft.com/office/officeart/2018/2/layout/IconCircleList"/>
    <dgm:cxn modelId="{D87C3F5C-8EEE-8F4C-BFDD-AE7F8EAD1FB1}" type="presParOf" srcId="{93CC9FEE-D6A9-48E2-A35F-0ACD39ACC07E}" destId="{A251AF8C-DE25-4CE2-BEC6-AAE784F06487}" srcOrd="2" destOrd="0" presId="urn:microsoft.com/office/officeart/2018/2/layout/IconCircleList"/>
    <dgm:cxn modelId="{46F1DDC0-ACE2-C740-BB00-473FCB06EF17}" type="presParOf" srcId="{93CC9FEE-D6A9-48E2-A35F-0ACD39ACC07E}" destId="{0B1377FE-E6FE-46CF-AF45-B7B94537008D}" srcOrd="3" destOrd="0" presId="urn:microsoft.com/office/officeart/2018/2/layout/IconCircleList"/>
    <dgm:cxn modelId="{61D761ED-E81F-AE40-8BBD-FA8EB314A05F}" type="presParOf" srcId="{8AAAB611-4C8C-4A8C-BA5F-8A32B60DF3F1}" destId="{74F227EE-885E-447D-87E7-9CD7385251F1}" srcOrd="1" destOrd="0" presId="urn:microsoft.com/office/officeart/2018/2/layout/IconCircleList"/>
    <dgm:cxn modelId="{2A87B5DD-73F3-3D49-B134-42B2789C6DEF}" type="presParOf" srcId="{8AAAB611-4C8C-4A8C-BA5F-8A32B60DF3F1}" destId="{5F167DCE-02B5-4E70-AFC3-A08ECF121000}" srcOrd="2" destOrd="0" presId="urn:microsoft.com/office/officeart/2018/2/layout/IconCircleList"/>
    <dgm:cxn modelId="{58223B52-525C-104E-BAB6-25C41C2EDAE2}" type="presParOf" srcId="{5F167DCE-02B5-4E70-AFC3-A08ECF121000}" destId="{481BDA02-D3D6-4A04-A677-CCFAA996A5F6}" srcOrd="0" destOrd="0" presId="urn:microsoft.com/office/officeart/2018/2/layout/IconCircleList"/>
    <dgm:cxn modelId="{CCDC8C65-281D-4544-813B-232D62E801ED}" type="presParOf" srcId="{5F167DCE-02B5-4E70-AFC3-A08ECF121000}" destId="{0BF0C89E-058D-4A22-BF79-91DBCC476891}" srcOrd="1" destOrd="0" presId="urn:microsoft.com/office/officeart/2018/2/layout/IconCircleList"/>
    <dgm:cxn modelId="{623F2681-7545-3C47-AD34-1292CF5A435E}" type="presParOf" srcId="{5F167DCE-02B5-4E70-AFC3-A08ECF121000}" destId="{EC56A8AB-2F48-4922-B88E-C52DA6DDC68C}" srcOrd="2" destOrd="0" presId="urn:microsoft.com/office/officeart/2018/2/layout/IconCircleList"/>
    <dgm:cxn modelId="{EBE43C40-2737-0140-8FEE-69E0511C3714}" type="presParOf" srcId="{5F167DCE-02B5-4E70-AFC3-A08ECF121000}" destId="{36B68037-13FB-40B5-B320-B2D0DEDFE9DA}" srcOrd="3" destOrd="0" presId="urn:microsoft.com/office/officeart/2018/2/layout/IconCircleList"/>
    <dgm:cxn modelId="{CECBBC61-F083-2549-9A84-A5CD9E42799C}" type="presParOf" srcId="{8AAAB611-4C8C-4A8C-BA5F-8A32B60DF3F1}" destId="{7720F2C8-AAE2-4550-A8F9-E43EF11DEA6B}" srcOrd="3" destOrd="0" presId="urn:microsoft.com/office/officeart/2018/2/layout/IconCircleList"/>
    <dgm:cxn modelId="{D9AE4A1C-B862-594F-9C49-FA1EF2D1BCCD}" type="presParOf" srcId="{8AAAB611-4C8C-4A8C-BA5F-8A32B60DF3F1}" destId="{CBC36CFF-271B-4B9D-8C44-B238064A6285}" srcOrd="4" destOrd="0" presId="urn:microsoft.com/office/officeart/2018/2/layout/IconCircleList"/>
    <dgm:cxn modelId="{04E292D5-32FF-EE4E-9D46-45D0AEF6F9EF}" type="presParOf" srcId="{CBC36CFF-271B-4B9D-8C44-B238064A6285}" destId="{D22ACB39-D748-4F05-B762-CC2B5BB72277}" srcOrd="0" destOrd="0" presId="urn:microsoft.com/office/officeart/2018/2/layout/IconCircleList"/>
    <dgm:cxn modelId="{97D19F98-6571-794D-AE93-12325D801C2C}" type="presParOf" srcId="{CBC36CFF-271B-4B9D-8C44-B238064A6285}" destId="{CBC9F351-68BC-49D4-9A71-8803A0D043D7}" srcOrd="1" destOrd="0" presId="urn:microsoft.com/office/officeart/2018/2/layout/IconCircleList"/>
    <dgm:cxn modelId="{260687B8-28D6-F24C-A7FF-D0B4ED819FD9}" type="presParOf" srcId="{CBC36CFF-271B-4B9D-8C44-B238064A6285}" destId="{1BBD32C9-C12C-4997-8406-813599BE4D44}" srcOrd="2" destOrd="0" presId="urn:microsoft.com/office/officeart/2018/2/layout/IconCircleList"/>
    <dgm:cxn modelId="{1BCA83FF-B17F-8440-BBB6-A7A1D10B7D37}" type="presParOf" srcId="{CBC36CFF-271B-4B9D-8C44-B238064A6285}" destId="{17B478D3-C79A-4026-9AEF-013444482782}" srcOrd="3" destOrd="0" presId="urn:microsoft.com/office/officeart/2018/2/layout/IconCircleList"/>
    <dgm:cxn modelId="{69141F0A-CEB1-3D44-A916-76E620D850D3}" type="presParOf" srcId="{8AAAB611-4C8C-4A8C-BA5F-8A32B60DF3F1}" destId="{FB9A2732-42F2-479B-9866-2803B56801A8}" srcOrd="5" destOrd="0" presId="urn:microsoft.com/office/officeart/2018/2/layout/IconCircleList"/>
    <dgm:cxn modelId="{D8DA2FDE-FB1D-6C40-AF6E-10A77C5BB658}" type="presParOf" srcId="{8AAAB611-4C8C-4A8C-BA5F-8A32B60DF3F1}" destId="{D26BB9DD-E82B-4D1C-9876-AC11B95B6084}" srcOrd="6" destOrd="0" presId="urn:microsoft.com/office/officeart/2018/2/layout/IconCircleList"/>
    <dgm:cxn modelId="{ED12D7D3-2477-C74A-82ED-3605F3C3896B}" type="presParOf" srcId="{D26BB9DD-E82B-4D1C-9876-AC11B95B6084}" destId="{4546E015-78A5-4B3A-BCD9-A20C7F204235}" srcOrd="0" destOrd="0" presId="urn:microsoft.com/office/officeart/2018/2/layout/IconCircleList"/>
    <dgm:cxn modelId="{E9235486-76DC-AB4A-A4E1-CAFD580C2BC8}" type="presParOf" srcId="{D26BB9DD-E82B-4D1C-9876-AC11B95B6084}" destId="{521EAE0E-9AF3-4F0B-9F8E-483035E90299}" srcOrd="1" destOrd="0" presId="urn:microsoft.com/office/officeart/2018/2/layout/IconCircleList"/>
    <dgm:cxn modelId="{C23B3278-06A1-634A-A6C3-BCD09709866F}" type="presParOf" srcId="{D26BB9DD-E82B-4D1C-9876-AC11B95B6084}" destId="{9168967E-8CAE-4C65-AFF5-623CC0F9136C}" srcOrd="2" destOrd="0" presId="urn:microsoft.com/office/officeart/2018/2/layout/IconCircleList"/>
    <dgm:cxn modelId="{AECEEB88-6C52-F24A-9657-7A560A0645CB}" type="presParOf" srcId="{D26BB9DD-E82B-4D1C-9876-AC11B95B6084}" destId="{19110BCF-8005-4362-8A10-CC80F1171122}" srcOrd="3" destOrd="0" presId="urn:microsoft.com/office/officeart/2018/2/layout/IconCircleList"/>
    <dgm:cxn modelId="{384A0EC2-1FE3-3F41-9F88-8EA18E7FA565}" type="presParOf" srcId="{8AAAB611-4C8C-4A8C-BA5F-8A32B60DF3F1}" destId="{25410445-045B-4F70-A6F2-99E192A9A32F}" srcOrd="7" destOrd="0" presId="urn:microsoft.com/office/officeart/2018/2/layout/IconCircleList"/>
    <dgm:cxn modelId="{520FBDAC-7933-AC41-AD17-5C876FFAAECD}" type="presParOf" srcId="{8AAAB611-4C8C-4A8C-BA5F-8A32B60DF3F1}" destId="{68A55398-FDCC-455D-9B91-83DA2EDC20E6}" srcOrd="8" destOrd="0" presId="urn:microsoft.com/office/officeart/2018/2/layout/IconCircleList"/>
    <dgm:cxn modelId="{58225E9E-CB83-354F-8362-205C12844FF9}" type="presParOf" srcId="{68A55398-FDCC-455D-9B91-83DA2EDC20E6}" destId="{D4FADECA-0302-426F-B2B2-7848DB7FC5BC}" srcOrd="0" destOrd="0" presId="urn:microsoft.com/office/officeart/2018/2/layout/IconCircleList"/>
    <dgm:cxn modelId="{ACD123BC-1155-4E4E-A504-1E806566F824}" type="presParOf" srcId="{68A55398-FDCC-455D-9B91-83DA2EDC20E6}" destId="{92832D80-F5BA-40CF-8F22-487C6EFFEC50}" srcOrd="1" destOrd="0" presId="urn:microsoft.com/office/officeart/2018/2/layout/IconCircleList"/>
    <dgm:cxn modelId="{51DF42FB-89EE-E543-BD64-8715EF7E7FD1}" type="presParOf" srcId="{68A55398-FDCC-455D-9B91-83DA2EDC20E6}" destId="{3B904119-0538-4B4A-9EF2-034CDCA43C1E}" srcOrd="2" destOrd="0" presId="urn:microsoft.com/office/officeart/2018/2/layout/IconCircleList"/>
    <dgm:cxn modelId="{69C2C2BF-86CE-B64B-80E6-C556CAC86C2B}" type="presParOf" srcId="{68A55398-FDCC-455D-9B91-83DA2EDC20E6}" destId="{DC87D0EB-155B-4B05-8A49-5E69078EBB1B}" srcOrd="3" destOrd="0" presId="urn:microsoft.com/office/officeart/2018/2/layout/IconCircleList"/>
    <dgm:cxn modelId="{3425C5ED-7BDD-A34D-A7F1-1C618F72DAE3}" type="presParOf" srcId="{8AAAB611-4C8C-4A8C-BA5F-8A32B60DF3F1}" destId="{3F59AA9E-7A43-4677-BB97-54834576308A}" srcOrd="9" destOrd="0" presId="urn:microsoft.com/office/officeart/2018/2/layout/IconCircleList"/>
    <dgm:cxn modelId="{93835B2B-F13E-0D4A-9263-0EBA954CD1C9}" type="presParOf" srcId="{8AAAB611-4C8C-4A8C-BA5F-8A32B60DF3F1}" destId="{E52E015D-45C6-41B6-9060-F5B09925BCCE}" srcOrd="10" destOrd="0" presId="urn:microsoft.com/office/officeart/2018/2/layout/IconCircleList"/>
    <dgm:cxn modelId="{6A006B94-19DD-6642-A41D-BD0586979F1A}" type="presParOf" srcId="{E52E015D-45C6-41B6-9060-F5B09925BCCE}" destId="{C135B737-8AFD-445D-9B78-6B48D94C0878}" srcOrd="0" destOrd="0" presId="urn:microsoft.com/office/officeart/2018/2/layout/IconCircleList"/>
    <dgm:cxn modelId="{F2B23207-DA6F-D641-8E01-780326E5CA24}" type="presParOf" srcId="{E52E015D-45C6-41B6-9060-F5B09925BCCE}" destId="{F54724B3-DBCB-419D-A244-7D30DC20CBF3}" srcOrd="1" destOrd="0" presId="urn:microsoft.com/office/officeart/2018/2/layout/IconCircleList"/>
    <dgm:cxn modelId="{8AF89D29-B114-8049-9B1D-57007058C004}" type="presParOf" srcId="{E52E015D-45C6-41B6-9060-F5B09925BCCE}" destId="{0E832951-489A-46E8-A6FF-1E3E8D092706}" srcOrd="2" destOrd="0" presId="urn:microsoft.com/office/officeart/2018/2/layout/IconCircleList"/>
    <dgm:cxn modelId="{8D42B932-5D22-C449-8FAD-2619E69E46A2}" type="presParOf" srcId="{E52E015D-45C6-41B6-9060-F5B09925BCCE}" destId="{0F8C7CB1-29E1-4881-80D2-9332C5029FD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3736F4-B687-4D3D-B662-EF28AE2567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C0E4F007-6EBB-4F55-9610-EF654F51BA3E}">
      <dgm:prSet/>
      <dgm:spPr/>
      <dgm:t>
        <a:bodyPr/>
        <a:lstStyle/>
        <a:p>
          <a:pPr>
            <a:defRPr cap="all"/>
          </a:pPr>
          <a:r>
            <a:rPr lang="en-US"/>
            <a:t>2000 Shanghai County Population Census Data</a:t>
          </a:r>
        </a:p>
      </dgm:t>
    </dgm:pt>
    <dgm:pt modelId="{6D900AE7-77C0-45F6-832D-2DB8A4BD3B6F}" type="parTrans" cxnId="{FD799770-CF8E-4834-A99E-20D8DCB386E0}">
      <dgm:prSet/>
      <dgm:spPr/>
      <dgm:t>
        <a:bodyPr/>
        <a:lstStyle/>
        <a:p>
          <a:endParaRPr lang="en-US"/>
        </a:p>
      </dgm:t>
    </dgm:pt>
    <dgm:pt modelId="{929F8449-6123-4A7B-A83A-D3CB41C6D4D5}" type="sibTrans" cxnId="{FD799770-CF8E-4834-A99E-20D8DCB386E0}">
      <dgm:prSet/>
      <dgm:spPr/>
      <dgm:t>
        <a:bodyPr/>
        <a:lstStyle/>
        <a:p>
          <a:endParaRPr lang="en-US"/>
        </a:p>
      </dgm:t>
    </dgm:pt>
    <dgm:pt modelId="{B65260B7-C7B4-4CD2-816E-C70FB3185373}">
      <dgm:prSet/>
      <dgm:spPr/>
      <dgm:t>
        <a:bodyPr/>
        <a:lstStyle/>
        <a:p>
          <a:pPr>
            <a:defRPr cap="all"/>
          </a:pPr>
          <a:r>
            <a:rPr lang="en-US"/>
            <a:t>2000 China Township Population Census Data</a:t>
          </a:r>
        </a:p>
      </dgm:t>
    </dgm:pt>
    <dgm:pt modelId="{079CB827-F083-4617-9888-B1677A9480BC}" type="parTrans" cxnId="{FEDE786E-CA60-47AB-AB5A-C2B682262D31}">
      <dgm:prSet/>
      <dgm:spPr/>
      <dgm:t>
        <a:bodyPr/>
        <a:lstStyle/>
        <a:p>
          <a:endParaRPr lang="en-US"/>
        </a:p>
      </dgm:t>
    </dgm:pt>
    <dgm:pt modelId="{F855C76D-14BC-4312-BE47-430823396A08}" type="sibTrans" cxnId="{FEDE786E-CA60-47AB-AB5A-C2B682262D31}">
      <dgm:prSet/>
      <dgm:spPr/>
      <dgm:t>
        <a:bodyPr/>
        <a:lstStyle/>
        <a:p>
          <a:endParaRPr lang="en-US"/>
        </a:p>
      </dgm:t>
    </dgm:pt>
    <dgm:pt modelId="{BABAF6FA-D88F-40AB-9D16-5CF9AA33D531}">
      <dgm:prSet/>
      <dgm:spPr/>
      <dgm:t>
        <a:bodyPr/>
        <a:lstStyle/>
        <a:p>
          <a:pPr>
            <a:defRPr cap="all"/>
          </a:pPr>
          <a:r>
            <a:rPr lang="en-US"/>
            <a:t>2000 China Grid Population Data</a:t>
          </a:r>
        </a:p>
      </dgm:t>
    </dgm:pt>
    <dgm:pt modelId="{1AA1E8BF-B5E5-4109-8BE6-EC369D7D3192}" type="parTrans" cxnId="{7BD0ED04-D137-4FD4-8A68-069E393FD020}">
      <dgm:prSet/>
      <dgm:spPr/>
      <dgm:t>
        <a:bodyPr/>
        <a:lstStyle/>
        <a:p>
          <a:endParaRPr lang="en-US"/>
        </a:p>
      </dgm:t>
    </dgm:pt>
    <dgm:pt modelId="{9F1A0C4D-9DD7-4E14-92FF-39319B56E40C}" type="sibTrans" cxnId="{7BD0ED04-D137-4FD4-8A68-069E393FD020}">
      <dgm:prSet/>
      <dgm:spPr/>
      <dgm:t>
        <a:bodyPr/>
        <a:lstStyle/>
        <a:p>
          <a:endParaRPr lang="en-US"/>
        </a:p>
      </dgm:t>
    </dgm:pt>
    <dgm:pt modelId="{14EC5418-2228-4879-937E-7866D383A957}">
      <dgm:prSet/>
      <dgm:spPr/>
      <dgm:t>
        <a:bodyPr/>
        <a:lstStyle/>
        <a:p>
          <a:pPr>
            <a:defRPr cap="all"/>
          </a:pPr>
          <a:r>
            <a:rPr lang="en-US"/>
            <a:t>The Telecom Dataset</a:t>
          </a:r>
        </a:p>
      </dgm:t>
    </dgm:pt>
    <dgm:pt modelId="{6518F990-A7E0-4D57-AF17-B99016EEFF11}" type="parTrans" cxnId="{9658EC77-A02E-4E75-BA2A-D076471DC1F2}">
      <dgm:prSet/>
      <dgm:spPr/>
      <dgm:t>
        <a:bodyPr/>
        <a:lstStyle/>
        <a:p>
          <a:endParaRPr lang="en-US"/>
        </a:p>
      </dgm:t>
    </dgm:pt>
    <dgm:pt modelId="{CF58615C-9BE0-4EF2-A934-31901D3A2D5A}" type="sibTrans" cxnId="{9658EC77-A02E-4E75-BA2A-D076471DC1F2}">
      <dgm:prSet/>
      <dgm:spPr/>
      <dgm:t>
        <a:bodyPr/>
        <a:lstStyle/>
        <a:p>
          <a:endParaRPr lang="en-US"/>
        </a:p>
      </dgm:t>
    </dgm:pt>
    <dgm:pt modelId="{B0CFF18D-3CFB-4F79-8E18-9FD33F070995}" type="pres">
      <dgm:prSet presAssocID="{683736F4-B687-4D3D-B662-EF28AE25672B}" presName="root" presStyleCnt="0">
        <dgm:presLayoutVars>
          <dgm:dir/>
          <dgm:resizeHandles val="exact"/>
        </dgm:presLayoutVars>
      </dgm:prSet>
      <dgm:spPr/>
    </dgm:pt>
    <dgm:pt modelId="{A4C8BA19-8023-439C-86C0-AE40834E2522}" type="pres">
      <dgm:prSet presAssocID="{C0E4F007-6EBB-4F55-9610-EF654F51BA3E}" presName="compNode" presStyleCnt="0"/>
      <dgm:spPr/>
    </dgm:pt>
    <dgm:pt modelId="{AE112909-FC3C-4493-B858-2E6CFF51DEE0}" type="pres">
      <dgm:prSet presAssocID="{C0E4F007-6EBB-4F55-9610-EF654F51BA3E}" presName="iconBgRect" presStyleLbl="bgShp" presStyleIdx="0" presStyleCnt="4"/>
      <dgm:spPr/>
    </dgm:pt>
    <dgm:pt modelId="{83307189-2CE8-4D96-8972-F3583B849BCA}" type="pres">
      <dgm:prSet presAssocID="{C0E4F007-6EBB-4F55-9610-EF654F51BA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A4652B9-3BF1-46E5-8DD6-38B9B6EDD88D}" type="pres">
      <dgm:prSet presAssocID="{C0E4F007-6EBB-4F55-9610-EF654F51BA3E}" presName="spaceRect" presStyleCnt="0"/>
      <dgm:spPr/>
    </dgm:pt>
    <dgm:pt modelId="{BFA36439-F72B-41E2-915E-AC4C429F713C}" type="pres">
      <dgm:prSet presAssocID="{C0E4F007-6EBB-4F55-9610-EF654F51BA3E}" presName="textRect" presStyleLbl="revTx" presStyleIdx="0" presStyleCnt="4">
        <dgm:presLayoutVars>
          <dgm:chMax val="1"/>
          <dgm:chPref val="1"/>
        </dgm:presLayoutVars>
      </dgm:prSet>
      <dgm:spPr/>
    </dgm:pt>
    <dgm:pt modelId="{E5AE2AED-8864-4A35-9BD0-B78C1A2BF3D3}" type="pres">
      <dgm:prSet presAssocID="{929F8449-6123-4A7B-A83A-D3CB41C6D4D5}" presName="sibTrans" presStyleCnt="0"/>
      <dgm:spPr/>
    </dgm:pt>
    <dgm:pt modelId="{5388BA63-1A2B-4C57-BE82-8177A05A8321}" type="pres">
      <dgm:prSet presAssocID="{B65260B7-C7B4-4CD2-816E-C70FB3185373}" presName="compNode" presStyleCnt="0"/>
      <dgm:spPr/>
    </dgm:pt>
    <dgm:pt modelId="{B657B856-CCB0-4900-B12C-29545E9E8D17}" type="pres">
      <dgm:prSet presAssocID="{B65260B7-C7B4-4CD2-816E-C70FB3185373}" presName="iconBgRect" presStyleLbl="bgShp" presStyleIdx="1" presStyleCnt="4"/>
      <dgm:spPr/>
    </dgm:pt>
    <dgm:pt modelId="{2121AEB4-2639-497B-B7D3-CBAF58BD1EE2}" type="pres">
      <dgm:prSet presAssocID="{B65260B7-C7B4-4CD2-816E-C70FB31853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FA1E03AD-AD66-40BB-AC86-145612AE221D}" type="pres">
      <dgm:prSet presAssocID="{B65260B7-C7B4-4CD2-816E-C70FB3185373}" presName="spaceRect" presStyleCnt="0"/>
      <dgm:spPr/>
    </dgm:pt>
    <dgm:pt modelId="{E89C0A9F-D1E4-4667-80E0-B857D25887A4}" type="pres">
      <dgm:prSet presAssocID="{B65260B7-C7B4-4CD2-816E-C70FB3185373}" presName="textRect" presStyleLbl="revTx" presStyleIdx="1" presStyleCnt="4">
        <dgm:presLayoutVars>
          <dgm:chMax val="1"/>
          <dgm:chPref val="1"/>
        </dgm:presLayoutVars>
      </dgm:prSet>
      <dgm:spPr/>
    </dgm:pt>
    <dgm:pt modelId="{507614A6-1461-4555-AC16-A3A3B7EA7D85}" type="pres">
      <dgm:prSet presAssocID="{F855C76D-14BC-4312-BE47-430823396A08}" presName="sibTrans" presStyleCnt="0"/>
      <dgm:spPr/>
    </dgm:pt>
    <dgm:pt modelId="{D65D9652-242A-47AB-B80E-594571EDEB13}" type="pres">
      <dgm:prSet presAssocID="{BABAF6FA-D88F-40AB-9D16-5CF9AA33D531}" presName="compNode" presStyleCnt="0"/>
      <dgm:spPr/>
    </dgm:pt>
    <dgm:pt modelId="{6DD29A05-7108-4256-85EA-8053B158DDF5}" type="pres">
      <dgm:prSet presAssocID="{BABAF6FA-D88F-40AB-9D16-5CF9AA33D531}" presName="iconBgRect" presStyleLbl="bgShp" presStyleIdx="2" presStyleCnt="4"/>
      <dgm:spPr/>
    </dgm:pt>
    <dgm:pt modelId="{7DAA3FF6-626D-492C-B081-CE8E8C45EBAC}" type="pres">
      <dgm:prSet presAssocID="{BABAF6FA-D88F-40AB-9D16-5CF9AA33D5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C938E10-65E8-4E89-8061-DAC1E0D221E9}" type="pres">
      <dgm:prSet presAssocID="{BABAF6FA-D88F-40AB-9D16-5CF9AA33D531}" presName="spaceRect" presStyleCnt="0"/>
      <dgm:spPr/>
    </dgm:pt>
    <dgm:pt modelId="{ABDA999A-8941-4ACB-9352-7DAF6C54E077}" type="pres">
      <dgm:prSet presAssocID="{BABAF6FA-D88F-40AB-9D16-5CF9AA33D531}" presName="textRect" presStyleLbl="revTx" presStyleIdx="2" presStyleCnt="4">
        <dgm:presLayoutVars>
          <dgm:chMax val="1"/>
          <dgm:chPref val="1"/>
        </dgm:presLayoutVars>
      </dgm:prSet>
      <dgm:spPr/>
    </dgm:pt>
    <dgm:pt modelId="{93D05959-4B1C-4DB6-AE2B-07DE553626E2}" type="pres">
      <dgm:prSet presAssocID="{9F1A0C4D-9DD7-4E14-92FF-39319B56E40C}" presName="sibTrans" presStyleCnt="0"/>
      <dgm:spPr/>
    </dgm:pt>
    <dgm:pt modelId="{6BBB2B7C-4792-4970-92C5-6BE922E4C459}" type="pres">
      <dgm:prSet presAssocID="{14EC5418-2228-4879-937E-7866D383A957}" presName="compNode" presStyleCnt="0"/>
      <dgm:spPr/>
    </dgm:pt>
    <dgm:pt modelId="{353C2AE4-D9DF-4D1D-8356-E63B2349C8E4}" type="pres">
      <dgm:prSet presAssocID="{14EC5418-2228-4879-937E-7866D383A957}" presName="iconBgRect" presStyleLbl="bgShp" presStyleIdx="3" presStyleCnt="4"/>
      <dgm:spPr/>
    </dgm:pt>
    <dgm:pt modelId="{78F60765-A18B-4594-B551-299A61FD2184}" type="pres">
      <dgm:prSet presAssocID="{14EC5418-2228-4879-937E-7866D383A9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7575225F-1D88-48B5-931F-CFCA3A470D30}" type="pres">
      <dgm:prSet presAssocID="{14EC5418-2228-4879-937E-7866D383A957}" presName="spaceRect" presStyleCnt="0"/>
      <dgm:spPr/>
    </dgm:pt>
    <dgm:pt modelId="{3095D654-A43F-4AF3-9DE6-F565D9016251}" type="pres">
      <dgm:prSet presAssocID="{14EC5418-2228-4879-937E-7866D383A9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D0ED04-D137-4FD4-8A68-069E393FD020}" srcId="{683736F4-B687-4D3D-B662-EF28AE25672B}" destId="{BABAF6FA-D88F-40AB-9D16-5CF9AA33D531}" srcOrd="2" destOrd="0" parTransId="{1AA1E8BF-B5E5-4109-8BE6-EC369D7D3192}" sibTransId="{9F1A0C4D-9DD7-4E14-92FF-39319B56E40C}"/>
    <dgm:cxn modelId="{F72BE01E-EE8D-C648-964B-B5A774C9C811}" type="presOf" srcId="{B65260B7-C7B4-4CD2-816E-C70FB3185373}" destId="{E89C0A9F-D1E4-4667-80E0-B857D25887A4}" srcOrd="0" destOrd="0" presId="urn:microsoft.com/office/officeart/2018/5/layout/IconCircleLabelList"/>
    <dgm:cxn modelId="{2EC4DE3B-21C2-264D-AB3A-C33D58CFF7DF}" type="presOf" srcId="{C0E4F007-6EBB-4F55-9610-EF654F51BA3E}" destId="{BFA36439-F72B-41E2-915E-AC4C429F713C}" srcOrd="0" destOrd="0" presId="urn:microsoft.com/office/officeart/2018/5/layout/IconCircleLabelList"/>
    <dgm:cxn modelId="{FEDE786E-CA60-47AB-AB5A-C2B682262D31}" srcId="{683736F4-B687-4D3D-B662-EF28AE25672B}" destId="{B65260B7-C7B4-4CD2-816E-C70FB3185373}" srcOrd="1" destOrd="0" parTransId="{079CB827-F083-4617-9888-B1677A9480BC}" sibTransId="{F855C76D-14BC-4312-BE47-430823396A08}"/>
    <dgm:cxn modelId="{FD799770-CF8E-4834-A99E-20D8DCB386E0}" srcId="{683736F4-B687-4D3D-B662-EF28AE25672B}" destId="{C0E4F007-6EBB-4F55-9610-EF654F51BA3E}" srcOrd="0" destOrd="0" parTransId="{6D900AE7-77C0-45F6-832D-2DB8A4BD3B6F}" sibTransId="{929F8449-6123-4A7B-A83A-D3CB41C6D4D5}"/>
    <dgm:cxn modelId="{9658EC77-A02E-4E75-BA2A-D076471DC1F2}" srcId="{683736F4-B687-4D3D-B662-EF28AE25672B}" destId="{14EC5418-2228-4879-937E-7866D383A957}" srcOrd="3" destOrd="0" parTransId="{6518F990-A7E0-4D57-AF17-B99016EEFF11}" sibTransId="{CF58615C-9BE0-4EF2-A934-31901D3A2D5A}"/>
    <dgm:cxn modelId="{7941E398-44B8-814F-8CA6-77B15C7A4F71}" type="presOf" srcId="{683736F4-B687-4D3D-B662-EF28AE25672B}" destId="{B0CFF18D-3CFB-4F79-8E18-9FD33F070995}" srcOrd="0" destOrd="0" presId="urn:microsoft.com/office/officeart/2018/5/layout/IconCircleLabelList"/>
    <dgm:cxn modelId="{15AD30B2-F77C-4841-A90E-E10EA3195869}" type="presOf" srcId="{BABAF6FA-D88F-40AB-9D16-5CF9AA33D531}" destId="{ABDA999A-8941-4ACB-9352-7DAF6C54E077}" srcOrd="0" destOrd="0" presId="urn:microsoft.com/office/officeart/2018/5/layout/IconCircleLabelList"/>
    <dgm:cxn modelId="{1DD361B6-882B-E64D-B917-3A1FC188A916}" type="presOf" srcId="{14EC5418-2228-4879-937E-7866D383A957}" destId="{3095D654-A43F-4AF3-9DE6-F565D9016251}" srcOrd="0" destOrd="0" presId="urn:microsoft.com/office/officeart/2018/5/layout/IconCircleLabelList"/>
    <dgm:cxn modelId="{70A234CF-0493-9145-AA42-5EA58EF9FE69}" type="presParOf" srcId="{B0CFF18D-3CFB-4F79-8E18-9FD33F070995}" destId="{A4C8BA19-8023-439C-86C0-AE40834E2522}" srcOrd="0" destOrd="0" presId="urn:microsoft.com/office/officeart/2018/5/layout/IconCircleLabelList"/>
    <dgm:cxn modelId="{F5A52735-EAE0-AA41-9FC1-0FB024AFB163}" type="presParOf" srcId="{A4C8BA19-8023-439C-86C0-AE40834E2522}" destId="{AE112909-FC3C-4493-B858-2E6CFF51DEE0}" srcOrd="0" destOrd="0" presId="urn:microsoft.com/office/officeart/2018/5/layout/IconCircleLabelList"/>
    <dgm:cxn modelId="{2B14E2C0-D712-994F-8D6E-F1F6AC3E63CD}" type="presParOf" srcId="{A4C8BA19-8023-439C-86C0-AE40834E2522}" destId="{83307189-2CE8-4D96-8972-F3583B849BCA}" srcOrd="1" destOrd="0" presId="urn:microsoft.com/office/officeart/2018/5/layout/IconCircleLabelList"/>
    <dgm:cxn modelId="{B49172ED-4B3F-604E-A8FC-256DC3AF9605}" type="presParOf" srcId="{A4C8BA19-8023-439C-86C0-AE40834E2522}" destId="{5A4652B9-3BF1-46E5-8DD6-38B9B6EDD88D}" srcOrd="2" destOrd="0" presId="urn:microsoft.com/office/officeart/2018/5/layout/IconCircleLabelList"/>
    <dgm:cxn modelId="{0E278F6F-9094-A34E-9A15-95DAA68E9B16}" type="presParOf" srcId="{A4C8BA19-8023-439C-86C0-AE40834E2522}" destId="{BFA36439-F72B-41E2-915E-AC4C429F713C}" srcOrd="3" destOrd="0" presId="urn:microsoft.com/office/officeart/2018/5/layout/IconCircleLabelList"/>
    <dgm:cxn modelId="{63CD58A1-87D9-3C4F-ACE1-AD06D45F0ADD}" type="presParOf" srcId="{B0CFF18D-3CFB-4F79-8E18-9FD33F070995}" destId="{E5AE2AED-8864-4A35-9BD0-B78C1A2BF3D3}" srcOrd="1" destOrd="0" presId="urn:microsoft.com/office/officeart/2018/5/layout/IconCircleLabelList"/>
    <dgm:cxn modelId="{95BD91B6-BC57-D141-8F78-01C5A3EB0D63}" type="presParOf" srcId="{B0CFF18D-3CFB-4F79-8E18-9FD33F070995}" destId="{5388BA63-1A2B-4C57-BE82-8177A05A8321}" srcOrd="2" destOrd="0" presId="urn:microsoft.com/office/officeart/2018/5/layout/IconCircleLabelList"/>
    <dgm:cxn modelId="{66A29831-F17F-A340-8B5A-9F65591CD4AA}" type="presParOf" srcId="{5388BA63-1A2B-4C57-BE82-8177A05A8321}" destId="{B657B856-CCB0-4900-B12C-29545E9E8D17}" srcOrd="0" destOrd="0" presId="urn:microsoft.com/office/officeart/2018/5/layout/IconCircleLabelList"/>
    <dgm:cxn modelId="{C304CA59-1239-704D-A458-5BBC27B57B33}" type="presParOf" srcId="{5388BA63-1A2B-4C57-BE82-8177A05A8321}" destId="{2121AEB4-2639-497B-B7D3-CBAF58BD1EE2}" srcOrd="1" destOrd="0" presId="urn:microsoft.com/office/officeart/2018/5/layout/IconCircleLabelList"/>
    <dgm:cxn modelId="{95FD684A-E69E-7949-9FF4-173A9C849329}" type="presParOf" srcId="{5388BA63-1A2B-4C57-BE82-8177A05A8321}" destId="{FA1E03AD-AD66-40BB-AC86-145612AE221D}" srcOrd="2" destOrd="0" presId="urn:microsoft.com/office/officeart/2018/5/layout/IconCircleLabelList"/>
    <dgm:cxn modelId="{C7E52C65-368F-0F49-A267-A89E718B1B35}" type="presParOf" srcId="{5388BA63-1A2B-4C57-BE82-8177A05A8321}" destId="{E89C0A9F-D1E4-4667-80E0-B857D25887A4}" srcOrd="3" destOrd="0" presId="urn:microsoft.com/office/officeart/2018/5/layout/IconCircleLabelList"/>
    <dgm:cxn modelId="{E7B21C4F-A20E-904C-9EDC-2A178CE070A2}" type="presParOf" srcId="{B0CFF18D-3CFB-4F79-8E18-9FD33F070995}" destId="{507614A6-1461-4555-AC16-A3A3B7EA7D85}" srcOrd="3" destOrd="0" presId="urn:microsoft.com/office/officeart/2018/5/layout/IconCircleLabelList"/>
    <dgm:cxn modelId="{8AF6105C-FF82-D84E-9605-4464BD66D261}" type="presParOf" srcId="{B0CFF18D-3CFB-4F79-8E18-9FD33F070995}" destId="{D65D9652-242A-47AB-B80E-594571EDEB13}" srcOrd="4" destOrd="0" presId="urn:microsoft.com/office/officeart/2018/5/layout/IconCircleLabelList"/>
    <dgm:cxn modelId="{6945DBFA-E40D-C847-B9A9-57799C0463CE}" type="presParOf" srcId="{D65D9652-242A-47AB-B80E-594571EDEB13}" destId="{6DD29A05-7108-4256-85EA-8053B158DDF5}" srcOrd="0" destOrd="0" presId="urn:microsoft.com/office/officeart/2018/5/layout/IconCircleLabelList"/>
    <dgm:cxn modelId="{548F7BF2-08EE-9C48-9547-0ACDB65027F6}" type="presParOf" srcId="{D65D9652-242A-47AB-B80E-594571EDEB13}" destId="{7DAA3FF6-626D-492C-B081-CE8E8C45EBAC}" srcOrd="1" destOrd="0" presId="urn:microsoft.com/office/officeart/2018/5/layout/IconCircleLabelList"/>
    <dgm:cxn modelId="{1F7E1D2D-2D11-AA40-93D2-803DF25E4909}" type="presParOf" srcId="{D65D9652-242A-47AB-B80E-594571EDEB13}" destId="{9C938E10-65E8-4E89-8061-DAC1E0D221E9}" srcOrd="2" destOrd="0" presId="urn:microsoft.com/office/officeart/2018/5/layout/IconCircleLabelList"/>
    <dgm:cxn modelId="{A6B4409B-1D9A-3E4C-92DE-E8FCBD21C656}" type="presParOf" srcId="{D65D9652-242A-47AB-B80E-594571EDEB13}" destId="{ABDA999A-8941-4ACB-9352-7DAF6C54E077}" srcOrd="3" destOrd="0" presId="urn:microsoft.com/office/officeart/2018/5/layout/IconCircleLabelList"/>
    <dgm:cxn modelId="{BB8FACD0-46C8-454B-AEA1-BA5F30A17FDB}" type="presParOf" srcId="{B0CFF18D-3CFB-4F79-8E18-9FD33F070995}" destId="{93D05959-4B1C-4DB6-AE2B-07DE553626E2}" srcOrd="5" destOrd="0" presId="urn:microsoft.com/office/officeart/2018/5/layout/IconCircleLabelList"/>
    <dgm:cxn modelId="{3B050EBB-BD94-2B48-BF2E-A3115F470E62}" type="presParOf" srcId="{B0CFF18D-3CFB-4F79-8E18-9FD33F070995}" destId="{6BBB2B7C-4792-4970-92C5-6BE922E4C459}" srcOrd="6" destOrd="0" presId="urn:microsoft.com/office/officeart/2018/5/layout/IconCircleLabelList"/>
    <dgm:cxn modelId="{F7CB19F4-D737-1C43-A3D9-627B21569632}" type="presParOf" srcId="{6BBB2B7C-4792-4970-92C5-6BE922E4C459}" destId="{353C2AE4-D9DF-4D1D-8356-E63B2349C8E4}" srcOrd="0" destOrd="0" presId="urn:microsoft.com/office/officeart/2018/5/layout/IconCircleLabelList"/>
    <dgm:cxn modelId="{247974C5-304B-934E-8894-895B56048AB1}" type="presParOf" srcId="{6BBB2B7C-4792-4970-92C5-6BE922E4C459}" destId="{78F60765-A18B-4594-B551-299A61FD2184}" srcOrd="1" destOrd="0" presId="urn:microsoft.com/office/officeart/2018/5/layout/IconCircleLabelList"/>
    <dgm:cxn modelId="{E0DD3F51-5138-8546-A56F-334B54901F0B}" type="presParOf" srcId="{6BBB2B7C-4792-4970-92C5-6BE922E4C459}" destId="{7575225F-1D88-48B5-931F-CFCA3A470D30}" srcOrd="2" destOrd="0" presId="urn:microsoft.com/office/officeart/2018/5/layout/IconCircleLabelList"/>
    <dgm:cxn modelId="{F9F75827-B588-A849-AE9E-51E9DF3BE6E9}" type="presParOf" srcId="{6BBB2B7C-4792-4970-92C5-6BE922E4C459}" destId="{3095D654-A43F-4AF3-9DE6-F565D901625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81A9FF-9E34-4672-958D-E9A66D0193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0B429F-6476-4DFC-AA2E-EC0831061025}">
      <dgm:prSet/>
      <dgm:spPr/>
      <dgm:t>
        <a:bodyPr/>
        <a:lstStyle/>
        <a:p>
          <a:r>
            <a:rPr lang="en-US" dirty="0"/>
            <a:t>Clean</a:t>
          </a:r>
          <a:r>
            <a:rPr lang="zh-CN" dirty="0"/>
            <a:t> </a:t>
          </a:r>
          <a:r>
            <a:rPr lang="en-US" dirty="0"/>
            <a:t>and</a:t>
          </a:r>
          <a:r>
            <a:rPr lang="zh-CN" dirty="0"/>
            <a:t> </a:t>
          </a:r>
          <a:r>
            <a:rPr lang="en-US" dirty="0"/>
            <a:t>Tidy</a:t>
          </a:r>
          <a:r>
            <a:rPr lang="zh-CN" dirty="0"/>
            <a:t> </a:t>
          </a:r>
          <a:r>
            <a:rPr lang="en-US" dirty="0"/>
            <a:t>the</a:t>
          </a:r>
          <a:r>
            <a:rPr lang="zh-CN" dirty="0"/>
            <a:t> </a:t>
          </a:r>
          <a:r>
            <a:rPr lang="en-US" dirty="0"/>
            <a:t>Database</a:t>
          </a:r>
        </a:p>
      </dgm:t>
    </dgm:pt>
    <dgm:pt modelId="{83411374-DA39-4170-8C86-318225DEED13}" type="parTrans" cxnId="{92B02FB9-D19B-4340-B63C-8C7AE260FE35}">
      <dgm:prSet/>
      <dgm:spPr/>
      <dgm:t>
        <a:bodyPr/>
        <a:lstStyle/>
        <a:p>
          <a:endParaRPr lang="en-US"/>
        </a:p>
      </dgm:t>
    </dgm:pt>
    <dgm:pt modelId="{BFA13FE3-5C0F-41BE-8401-5F921F1A2C62}" type="sibTrans" cxnId="{92B02FB9-D19B-4340-B63C-8C7AE260FE35}">
      <dgm:prSet/>
      <dgm:spPr/>
      <dgm:t>
        <a:bodyPr/>
        <a:lstStyle/>
        <a:p>
          <a:endParaRPr lang="en-US"/>
        </a:p>
      </dgm:t>
    </dgm:pt>
    <dgm:pt modelId="{1B5C1A98-A44C-4023-8AD8-09816B486F6C}">
      <dgm:prSet/>
      <dgm:spPr/>
      <dgm:t>
        <a:bodyPr/>
        <a:lstStyle/>
        <a:p>
          <a:r>
            <a:rPr lang="en-US"/>
            <a:t>Geospatial</a:t>
          </a:r>
          <a:r>
            <a:rPr lang="zh-CN"/>
            <a:t> </a:t>
          </a:r>
          <a:r>
            <a:rPr lang="en-US"/>
            <a:t>Data</a:t>
          </a:r>
          <a:r>
            <a:rPr lang="zh-CN"/>
            <a:t> </a:t>
          </a:r>
          <a:r>
            <a:rPr lang="en-US"/>
            <a:t>Mining</a:t>
          </a:r>
        </a:p>
      </dgm:t>
    </dgm:pt>
    <dgm:pt modelId="{EAB119F2-3707-4AEA-BC44-225395D691C5}" type="parTrans" cxnId="{B1955C52-657C-44EC-85DE-E1A969E513DA}">
      <dgm:prSet/>
      <dgm:spPr/>
      <dgm:t>
        <a:bodyPr/>
        <a:lstStyle/>
        <a:p>
          <a:endParaRPr lang="en-US"/>
        </a:p>
      </dgm:t>
    </dgm:pt>
    <dgm:pt modelId="{98525AAD-4ACF-4C68-8E1D-5CBC47DB1CCB}" type="sibTrans" cxnId="{B1955C52-657C-44EC-85DE-E1A969E513DA}">
      <dgm:prSet/>
      <dgm:spPr/>
      <dgm:t>
        <a:bodyPr/>
        <a:lstStyle/>
        <a:p>
          <a:endParaRPr lang="en-US"/>
        </a:p>
      </dgm:t>
    </dgm:pt>
    <dgm:pt modelId="{B3AEBC30-A553-46EC-8EDB-C7F8D2961C3B}">
      <dgm:prSet/>
      <dgm:spPr/>
      <dgm:t>
        <a:bodyPr/>
        <a:lstStyle/>
        <a:p>
          <a:r>
            <a:rPr lang="en-US"/>
            <a:t>Spatial-Temporal</a:t>
          </a:r>
          <a:r>
            <a:rPr lang="zh-CN"/>
            <a:t> </a:t>
          </a:r>
          <a:r>
            <a:rPr lang="en-US"/>
            <a:t>Models</a:t>
          </a:r>
        </a:p>
      </dgm:t>
    </dgm:pt>
    <dgm:pt modelId="{BF69878F-42E6-4FD3-8C22-2A6BD96BE4AE}" type="parTrans" cxnId="{5EF9190F-90A7-49DF-B4DA-7AA87F70D303}">
      <dgm:prSet/>
      <dgm:spPr/>
      <dgm:t>
        <a:bodyPr/>
        <a:lstStyle/>
        <a:p>
          <a:endParaRPr lang="en-US"/>
        </a:p>
      </dgm:t>
    </dgm:pt>
    <dgm:pt modelId="{6916BB3A-048C-4101-821A-0CF0E3B17B2F}" type="sibTrans" cxnId="{5EF9190F-90A7-49DF-B4DA-7AA87F70D303}">
      <dgm:prSet/>
      <dgm:spPr/>
      <dgm:t>
        <a:bodyPr/>
        <a:lstStyle/>
        <a:p>
          <a:endParaRPr lang="en-US"/>
        </a:p>
      </dgm:t>
    </dgm:pt>
    <dgm:pt modelId="{183721E0-B49B-47DB-95AE-D35859347574}" type="pres">
      <dgm:prSet presAssocID="{3581A9FF-9E34-4672-958D-E9A66D019385}" presName="root" presStyleCnt="0">
        <dgm:presLayoutVars>
          <dgm:dir/>
          <dgm:resizeHandles val="exact"/>
        </dgm:presLayoutVars>
      </dgm:prSet>
      <dgm:spPr/>
    </dgm:pt>
    <dgm:pt modelId="{0675B22A-C8BC-433E-97E4-E08238C2029B}" type="pres">
      <dgm:prSet presAssocID="{4E0B429F-6476-4DFC-AA2E-EC0831061025}" presName="compNode" presStyleCnt="0"/>
      <dgm:spPr/>
    </dgm:pt>
    <dgm:pt modelId="{BA3B7FEF-414E-473E-9B7A-B896FA1F8682}" type="pres">
      <dgm:prSet presAssocID="{4E0B429F-6476-4DFC-AA2E-EC0831061025}" presName="bgRect" presStyleLbl="bgShp" presStyleIdx="0" presStyleCnt="3"/>
      <dgm:spPr/>
    </dgm:pt>
    <dgm:pt modelId="{148BE060-EA4A-4D87-800D-50E25FB4BCFA}" type="pres">
      <dgm:prSet presAssocID="{4E0B429F-6476-4DFC-AA2E-EC08310610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2516D05-D250-443F-A626-2C342EE205B3}" type="pres">
      <dgm:prSet presAssocID="{4E0B429F-6476-4DFC-AA2E-EC0831061025}" presName="spaceRect" presStyleCnt="0"/>
      <dgm:spPr/>
    </dgm:pt>
    <dgm:pt modelId="{8F5810AB-55DD-423B-9CF2-51B1BF703778}" type="pres">
      <dgm:prSet presAssocID="{4E0B429F-6476-4DFC-AA2E-EC0831061025}" presName="parTx" presStyleLbl="revTx" presStyleIdx="0" presStyleCnt="3">
        <dgm:presLayoutVars>
          <dgm:chMax val="0"/>
          <dgm:chPref val="0"/>
        </dgm:presLayoutVars>
      </dgm:prSet>
      <dgm:spPr/>
    </dgm:pt>
    <dgm:pt modelId="{C93E5C18-B009-49B6-91DB-4E47C54229B8}" type="pres">
      <dgm:prSet presAssocID="{BFA13FE3-5C0F-41BE-8401-5F921F1A2C62}" presName="sibTrans" presStyleCnt="0"/>
      <dgm:spPr/>
    </dgm:pt>
    <dgm:pt modelId="{FF496896-8496-47B0-A8AC-35728CD9B480}" type="pres">
      <dgm:prSet presAssocID="{1B5C1A98-A44C-4023-8AD8-09816B486F6C}" presName="compNode" presStyleCnt="0"/>
      <dgm:spPr/>
    </dgm:pt>
    <dgm:pt modelId="{52E115E3-E0D5-4032-851B-F0AD49E04F56}" type="pres">
      <dgm:prSet presAssocID="{1B5C1A98-A44C-4023-8AD8-09816B486F6C}" presName="bgRect" presStyleLbl="bgShp" presStyleIdx="1" presStyleCnt="3"/>
      <dgm:spPr/>
    </dgm:pt>
    <dgm:pt modelId="{213F6058-04A5-4D59-923D-36A800D62091}" type="pres">
      <dgm:prSet presAssocID="{1B5C1A98-A44C-4023-8AD8-09816B486F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775DFA2-CAEF-442B-A296-D6D741EAAD31}" type="pres">
      <dgm:prSet presAssocID="{1B5C1A98-A44C-4023-8AD8-09816B486F6C}" presName="spaceRect" presStyleCnt="0"/>
      <dgm:spPr/>
    </dgm:pt>
    <dgm:pt modelId="{6E6DA543-C176-48B3-BF5A-48BFB34EEDA3}" type="pres">
      <dgm:prSet presAssocID="{1B5C1A98-A44C-4023-8AD8-09816B486F6C}" presName="parTx" presStyleLbl="revTx" presStyleIdx="1" presStyleCnt="3">
        <dgm:presLayoutVars>
          <dgm:chMax val="0"/>
          <dgm:chPref val="0"/>
        </dgm:presLayoutVars>
      </dgm:prSet>
      <dgm:spPr/>
    </dgm:pt>
    <dgm:pt modelId="{E31BEF6B-9119-48A9-8D09-DAF1614EC1B9}" type="pres">
      <dgm:prSet presAssocID="{98525AAD-4ACF-4C68-8E1D-5CBC47DB1CCB}" presName="sibTrans" presStyleCnt="0"/>
      <dgm:spPr/>
    </dgm:pt>
    <dgm:pt modelId="{5D825133-6C67-4C36-807C-386302799612}" type="pres">
      <dgm:prSet presAssocID="{B3AEBC30-A553-46EC-8EDB-C7F8D2961C3B}" presName="compNode" presStyleCnt="0"/>
      <dgm:spPr/>
    </dgm:pt>
    <dgm:pt modelId="{F330BEE4-75AB-4D84-B48A-E2E8EEE31B8C}" type="pres">
      <dgm:prSet presAssocID="{B3AEBC30-A553-46EC-8EDB-C7F8D2961C3B}" presName="bgRect" presStyleLbl="bgShp" presStyleIdx="2" presStyleCnt="3"/>
      <dgm:spPr/>
    </dgm:pt>
    <dgm:pt modelId="{B62803FA-4CB2-4E9A-85A1-1473210955D6}" type="pres">
      <dgm:prSet presAssocID="{B3AEBC30-A553-46EC-8EDB-C7F8D2961C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4E4C8EAE-C20C-47D5-88A4-7B12A31E671F}" type="pres">
      <dgm:prSet presAssocID="{B3AEBC30-A553-46EC-8EDB-C7F8D2961C3B}" presName="spaceRect" presStyleCnt="0"/>
      <dgm:spPr/>
    </dgm:pt>
    <dgm:pt modelId="{1C252577-8BE9-4710-889F-2F60DAEF76B0}" type="pres">
      <dgm:prSet presAssocID="{B3AEBC30-A553-46EC-8EDB-C7F8D2961C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1E5CA09-59A5-4F7E-A940-52D1DB1345E6}" type="presOf" srcId="{1B5C1A98-A44C-4023-8AD8-09816B486F6C}" destId="{6E6DA543-C176-48B3-BF5A-48BFB34EEDA3}" srcOrd="0" destOrd="0" presId="urn:microsoft.com/office/officeart/2018/2/layout/IconVerticalSolidList"/>
    <dgm:cxn modelId="{5EF9190F-90A7-49DF-B4DA-7AA87F70D303}" srcId="{3581A9FF-9E34-4672-958D-E9A66D019385}" destId="{B3AEBC30-A553-46EC-8EDB-C7F8D2961C3B}" srcOrd="2" destOrd="0" parTransId="{BF69878F-42E6-4FD3-8C22-2A6BD96BE4AE}" sibTransId="{6916BB3A-048C-4101-821A-0CF0E3B17B2F}"/>
    <dgm:cxn modelId="{3890981B-5B35-44BD-B9CA-F019F324C584}" type="presOf" srcId="{4E0B429F-6476-4DFC-AA2E-EC0831061025}" destId="{8F5810AB-55DD-423B-9CF2-51B1BF703778}" srcOrd="0" destOrd="0" presId="urn:microsoft.com/office/officeart/2018/2/layout/IconVerticalSolidList"/>
    <dgm:cxn modelId="{B1955C52-657C-44EC-85DE-E1A969E513DA}" srcId="{3581A9FF-9E34-4672-958D-E9A66D019385}" destId="{1B5C1A98-A44C-4023-8AD8-09816B486F6C}" srcOrd="1" destOrd="0" parTransId="{EAB119F2-3707-4AEA-BC44-225395D691C5}" sibTransId="{98525AAD-4ACF-4C68-8E1D-5CBC47DB1CCB}"/>
    <dgm:cxn modelId="{F2FED189-1CEB-4004-9D0C-3BDA1BBA082C}" type="presOf" srcId="{3581A9FF-9E34-4672-958D-E9A66D019385}" destId="{183721E0-B49B-47DB-95AE-D35859347574}" srcOrd="0" destOrd="0" presId="urn:microsoft.com/office/officeart/2018/2/layout/IconVerticalSolidList"/>
    <dgm:cxn modelId="{36E021A6-234A-4F60-8D52-58631D3EB19B}" type="presOf" srcId="{B3AEBC30-A553-46EC-8EDB-C7F8D2961C3B}" destId="{1C252577-8BE9-4710-889F-2F60DAEF76B0}" srcOrd="0" destOrd="0" presId="urn:microsoft.com/office/officeart/2018/2/layout/IconVerticalSolidList"/>
    <dgm:cxn modelId="{92B02FB9-D19B-4340-B63C-8C7AE260FE35}" srcId="{3581A9FF-9E34-4672-958D-E9A66D019385}" destId="{4E0B429F-6476-4DFC-AA2E-EC0831061025}" srcOrd="0" destOrd="0" parTransId="{83411374-DA39-4170-8C86-318225DEED13}" sibTransId="{BFA13FE3-5C0F-41BE-8401-5F921F1A2C62}"/>
    <dgm:cxn modelId="{DC47C495-3ACA-486A-95D7-FFA5197A5E69}" type="presParOf" srcId="{183721E0-B49B-47DB-95AE-D35859347574}" destId="{0675B22A-C8BC-433E-97E4-E08238C2029B}" srcOrd="0" destOrd="0" presId="urn:microsoft.com/office/officeart/2018/2/layout/IconVerticalSolidList"/>
    <dgm:cxn modelId="{AB84CF31-199B-42F1-AAEA-9BF60C6349F8}" type="presParOf" srcId="{0675B22A-C8BC-433E-97E4-E08238C2029B}" destId="{BA3B7FEF-414E-473E-9B7A-B896FA1F8682}" srcOrd="0" destOrd="0" presId="urn:microsoft.com/office/officeart/2018/2/layout/IconVerticalSolidList"/>
    <dgm:cxn modelId="{38A74DCF-6400-44C2-9EA4-B6B2570DEC7D}" type="presParOf" srcId="{0675B22A-C8BC-433E-97E4-E08238C2029B}" destId="{148BE060-EA4A-4D87-800D-50E25FB4BCFA}" srcOrd="1" destOrd="0" presId="urn:microsoft.com/office/officeart/2018/2/layout/IconVerticalSolidList"/>
    <dgm:cxn modelId="{68A80DA2-8797-4E58-9FBF-737F8CD90B95}" type="presParOf" srcId="{0675B22A-C8BC-433E-97E4-E08238C2029B}" destId="{F2516D05-D250-443F-A626-2C342EE205B3}" srcOrd="2" destOrd="0" presId="urn:microsoft.com/office/officeart/2018/2/layout/IconVerticalSolidList"/>
    <dgm:cxn modelId="{015F7F75-386C-4C53-99C6-8DFEC575D68A}" type="presParOf" srcId="{0675B22A-C8BC-433E-97E4-E08238C2029B}" destId="{8F5810AB-55DD-423B-9CF2-51B1BF703778}" srcOrd="3" destOrd="0" presId="urn:microsoft.com/office/officeart/2018/2/layout/IconVerticalSolidList"/>
    <dgm:cxn modelId="{5D81E944-DCFB-4E0B-A2DE-C270B64D3AC4}" type="presParOf" srcId="{183721E0-B49B-47DB-95AE-D35859347574}" destId="{C93E5C18-B009-49B6-91DB-4E47C54229B8}" srcOrd="1" destOrd="0" presId="urn:microsoft.com/office/officeart/2018/2/layout/IconVerticalSolidList"/>
    <dgm:cxn modelId="{2A3EC51F-31F0-4380-86AE-10226B352272}" type="presParOf" srcId="{183721E0-B49B-47DB-95AE-D35859347574}" destId="{FF496896-8496-47B0-A8AC-35728CD9B480}" srcOrd="2" destOrd="0" presId="urn:microsoft.com/office/officeart/2018/2/layout/IconVerticalSolidList"/>
    <dgm:cxn modelId="{E0604CCE-3584-4FEA-AB67-7C93DDB63530}" type="presParOf" srcId="{FF496896-8496-47B0-A8AC-35728CD9B480}" destId="{52E115E3-E0D5-4032-851B-F0AD49E04F56}" srcOrd="0" destOrd="0" presId="urn:microsoft.com/office/officeart/2018/2/layout/IconVerticalSolidList"/>
    <dgm:cxn modelId="{6A454BDC-98D9-49CB-B5BA-32A028F2609B}" type="presParOf" srcId="{FF496896-8496-47B0-A8AC-35728CD9B480}" destId="{213F6058-04A5-4D59-923D-36A800D62091}" srcOrd="1" destOrd="0" presId="urn:microsoft.com/office/officeart/2018/2/layout/IconVerticalSolidList"/>
    <dgm:cxn modelId="{9E413DE3-4915-4CA9-9AAF-80E1AB1EFA03}" type="presParOf" srcId="{FF496896-8496-47B0-A8AC-35728CD9B480}" destId="{8775DFA2-CAEF-442B-A296-D6D741EAAD31}" srcOrd="2" destOrd="0" presId="urn:microsoft.com/office/officeart/2018/2/layout/IconVerticalSolidList"/>
    <dgm:cxn modelId="{D656DF5B-66DC-447A-B113-B42C35407C45}" type="presParOf" srcId="{FF496896-8496-47B0-A8AC-35728CD9B480}" destId="{6E6DA543-C176-48B3-BF5A-48BFB34EEDA3}" srcOrd="3" destOrd="0" presId="urn:microsoft.com/office/officeart/2018/2/layout/IconVerticalSolidList"/>
    <dgm:cxn modelId="{718EA02C-9E76-485C-B0FE-FFD4B4FDD4AB}" type="presParOf" srcId="{183721E0-B49B-47DB-95AE-D35859347574}" destId="{E31BEF6B-9119-48A9-8D09-DAF1614EC1B9}" srcOrd="3" destOrd="0" presId="urn:microsoft.com/office/officeart/2018/2/layout/IconVerticalSolidList"/>
    <dgm:cxn modelId="{C6211AA1-6225-44A2-B307-1C555E417654}" type="presParOf" srcId="{183721E0-B49B-47DB-95AE-D35859347574}" destId="{5D825133-6C67-4C36-807C-386302799612}" srcOrd="4" destOrd="0" presId="urn:microsoft.com/office/officeart/2018/2/layout/IconVerticalSolidList"/>
    <dgm:cxn modelId="{1C56A842-6959-40C7-8BC0-F2E544874D00}" type="presParOf" srcId="{5D825133-6C67-4C36-807C-386302799612}" destId="{F330BEE4-75AB-4D84-B48A-E2E8EEE31B8C}" srcOrd="0" destOrd="0" presId="urn:microsoft.com/office/officeart/2018/2/layout/IconVerticalSolidList"/>
    <dgm:cxn modelId="{81DD44E7-ADE2-4D36-A424-88E04B461E70}" type="presParOf" srcId="{5D825133-6C67-4C36-807C-386302799612}" destId="{B62803FA-4CB2-4E9A-85A1-1473210955D6}" srcOrd="1" destOrd="0" presId="urn:microsoft.com/office/officeart/2018/2/layout/IconVerticalSolidList"/>
    <dgm:cxn modelId="{1940AE18-72F4-46BF-81E4-E8720EF8A352}" type="presParOf" srcId="{5D825133-6C67-4C36-807C-386302799612}" destId="{4E4C8EAE-C20C-47D5-88A4-7B12A31E671F}" srcOrd="2" destOrd="0" presId="urn:microsoft.com/office/officeart/2018/2/layout/IconVerticalSolidList"/>
    <dgm:cxn modelId="{40339725-EC97-4485-ADFD-6417D56C8AFC}" type="presParOf" srcId="{5D825133-6C67-4C36-807C-386302799612}" destId="{1C252577-8BE9-4710-889F-2F60DAEF76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88DB-0B3A-480A-B4E0-532DF7C6B081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31128-601A-4E51-9521-D8DEB85E7C20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A3737-4C1F-4340-ACDE-411262A283F8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Motivation</a:t>
          </a:r>
        </a:p>
      </dsp:txBody>
      <dsp:txXfrm>
        <a:off x="692764" y="1407"/>
        <a:ext cx="9822835" cy="599796"/>
      </dsp:txXfrm>
    </dsp:sp>
    <dsp:sp modelId="{3EECE138-512E-41BF-9910-067DDC5EF874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D14CE-DCFE-4A1E-A5E4-9DC8E926F4A1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52A9E-1128-4D7B-A7C6-30C11ED7510E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</a:t>
          </a:r>
          <a:r>
            <a:rPr lang="zh-CN" sz="1900" kern="1200"/>
            <a:t> </a:t>
          </a:r>
          <a:r>
            <a:rPr lang="en-US" sz="1900" kern="1200"/>
            <a:t>Sources</a:t>
          </a:r>
        </a:p>
      </dsp:txBody>
      <dsp:txXfrm>
        <a:off x="692764" y="751152"/>
        <a:ext cx="9822835" cy="599796"/>
      </dsp:txXfrm>
    </dsp:sp>
    <dsp:sp modelId="{51E2EABD-3435-4059-B6D1-73C979D88B4B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BF5DE-10EE-4B0C-8005-D19F160B6F5B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D0536-96EB-4361-A1EA-6EADA4D3A4BD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Tools</a:t>
          </a:r>
        </a:p>
      </dsp:txBody>
      <dsp:txXfrm>
        <a:off x="692764" y="1500898"/>
        <a:ext cx="9822835" cy="599796"/>
      </dsp:txXfrm>
    </dsp:sp>
    <dsp:sp modelId="{D0ED0DD4-FF9E-4C60-BE44-A70D470A9F11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1DA2A-62D8-4617-B21C-FC61464E9B39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35125-3F21-4067-B3FC-99C80DF6627B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Database</a:t>
          </a:r>
        </a:p>
      </dsp:txBody>
      <dsp:txXfrm>
        <a:off x="692764" y="2250643"/>
        <a:ext cx="9822835" cy="599796"/>
      </dsp:txXfrm>
    </dsp:sp>
    <dsp:sp modelId="{F751DA19-E69B-4FAB-AE1A-9EF2AC1EFAF4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0AF27-F591-477D-B342-5A4CCB76F804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9EA0-EABA-4520-A7CC-14176D37E000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Modeling</a:t>
          </a:r>
        </a:p>
      </dsp:txBody>
      <dsp:txXfrm>
        <a:off x="692764" y="3000388"/>
        <a:ext cx="9822835" cy="599796"/>
      </dsp:txXfrm>
    </dsp:sp>
    <dsp:sp modelId="{B759820B-2827-4C7C-9345-35D295D1EF67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5298B-BDC7-424B-A902-8AFBDE5ADDD2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B0A86-AAA6-4379-AA87-A62A4A305503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  <a:r>
            <a:rPr lang="zh-CN" sz="1900" kern="1200"/>
            <a:t> </a:t>
          </a:r>
          <a:r>
            <a:rPr lang="en-US" sz="1900" kern="1200"/>
            <a:t>and</a:t>
          </a:r>
          <a:r>
            <a:rPr lang="zh-CN" sz="1900" kern="1200"/>
            <a:t> </a:t>
          </a:r>
          <a:r>
            <a:rPr lang="en-US" sz="1900" kern="1200"/>
            <a:t>Feature</a:t>
          </a:r>
          <a:r>
            <a:rPr lang="zh-CN" sz="1900" kern="1200"/>
            <a:t> </a:t>
          </a:r>
          <a:r>
            <a:rPr lang="en-US" sz="1900" kern="1200"/>
            <a:t>Work</a:t>
          </a:r>
        </a:p>
      </dsp:txBody>
      <dsp:txXfrm>
        <a:off x="692764" y="3750134"/>
        <a:ext cx="98228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4A5CC-45DC-41BC-BEBD-AE3E0DAABA71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82FA0-D36D-465E-AD4E-B3D628AB1B1C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377FE-E6FE-46CF-AF45-B7B94537008D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Census</a:t>
          </a:r>
          <a:r>
            <a:rPr lang="zh-CN" sz="2300" kern="1200"/>
            <a:t> </a:t>
          </a:r>
          <a:r>
            <a:rPr lang="en-US" sz="2300" kern="1200"/>
            <a:t>data</a:t>
          </a:r>
        </a:p>
      </dsp:txBody>
      <dsp:txXfrm>
        <a:off x="1172126" y="908559"/>
        <a:ext cx="2114937" cy="897246"/>
      </dsp:txXfrm>
    </dsp:sp>
    <dsp:sp modelId="{481BDA02-D3D6-4A04-A677-CCFAA996A5F6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0C89E-058D-4A22-BF79-91DBCC476891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68037-13FB-40B5-B320-B2D0DEDFE9DA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</a:t>
          </a:r>
          <a:r>
            <a:rPr lang="zh-CN" sz="2300" kern="1200"/>
            <a:t> </a:t>
          </a:r>
          <a:r>
            <a:rPr lang="en-US" sz="2300" kern="1200"/>
            <a:t>Network</a:t>
          </a:r>
        </a:p>
      </dsp:txBody>
      <dsp:txXfrm>
        <a:off x="4745088" y="908559"/>
        <a:ext cx="2114937" cy="897246"/>
      </dsp:txXfrm>
    </dsp:sp>
    <dsp:sp modelId="{D22ACB39-D748-4F05-B762-CC2B5BB72277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9F351-68BC-49D4-9A71-8803A0D043D7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478D3-C79A-4026-9AEF-013444482782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Marketing</a:t>
          </a:r>
        </a:p>
      </dsp:txBody>
      <dsp:txXfrm>
        <a:off x="8318049" y="908559"/>
        <a:ext cx="2114937" cy="897246"/>
      </dsp:txXfrm>
    </dsp:sp>
    <dsp:sp modelId="{4546E015-78A5-4B3A-BCD9-A20C7F204235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EAE0E-9AF3-4F0B-9F8E-483035E90299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10BCF-8005-4362-8A10-CC80F1171122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Recommendation</a:t>
          </a:r>
        </a:p>
      </dsp:txBody>
      <dsp:txXfrm>
        <a:off x="1172126" y="2545532"/>
        <a:ext cx="2114937" cy="897246"/>
      </dsp:txXfrm>
    </dsp:sp>
    <dsp:sp modelId="{D4FADECA-0302-426F-B2B2-7848DB7FC5BC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32D80-F5BA-40CF-8F22-487C6EFFEC50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7D0EB-155B-4B05-8A49-5E69078EBB1B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Services</a:t>
          </a:r>
        </a:p>
      </dsp:txBody>
      <dsp:txXfrm>
        <a:off x="4745088" y="2545532"/>
        <a:ext cx="2114937" cy="897246"/>
      </dsp:txXfrm>
    </dsp:sp>
    <dsp:sp modelId="{C135B737-8AFD-445D-9B78-6B48D94C0878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724B3-DBCB-419D-A244-7D30DC20CBF3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C7CB1-29E1-4881-80D2-9332C5029FD7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Infrastructure</a:t>
          </a:r>
          <a:r>
            <a:rPr lang="zh-CN" sz="2300" kern="1200"/>
            <a:t> </a:t>
          </a:r>
          <a:endParaRPr lang="en-US" sz="2300" kern="1200"/>
        </a:p>
      </dsp:txBody>
      <dsp:txXfrm>
        <a:off x="8318049" y="2545532"/>
        <a:ext cx="2114937" cy="89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12909-FC3C-4493-B858-2E6CFF51DEE0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07189-2CE8-4D96-8972-F3583B849BCA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36439-F72B-41E2-915E-AC4C429F713C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2000 Shanghai County Population Census Data</a:t>
          </a:r>
        </a:p>
      </dsp:txBody>
      <dsp:txXfrm>
        <a:off x="569079" y="2644614"/>
        <a:ext cx="2072362" cy="720000"/>
      </dsp:txXfrm>
    </dsp:sp>
    <dsp:sp modelId="{B657B856-CCB0-4900-B12C-29545E9E8D17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5">
            <a:hueOff val="453795"/>
            <a:satOff val="818"/>
            <a:lumOff val="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1AEB4-2639-497B-B7D3-CBAF58BD1EE2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C0A9F-D1E4-4667-80E0-B857D25887A4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2000 China Township Population Census Data</a:t>
          </a:r>
        </a:p>
      </dsp:txBody>
      <dsp:txXfrm>
        <a:off x="3004105" y="2644614"/>
        <a:ext cx="2072362" cy="720000"/>
      </dsp:txXfrm>
    </dsp:sp>
    <dsp:sp modelId="{6DD29A05-7108-4256-85EA-8053B158DDF5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5">
            <a:hueOff val="907591"/>
            <a:satOff val="1636"/>
            <a:lumOff val="18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A3FF6-626D-492C-B081-CE8E8C45EBAC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A999A-8941-4ACB-9352-7DAF6C54E077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2000 China Grid Population Data</a:t>
          </a:r>
        </a:p>
      </dsp:txBody>
      <dsp:txXfrm>
        <a:off x="5439131" y="2644614"/>
        <a:ext cx="2072362" cy="720000"/>
      </dsp:txXfrm>
    </dsp:sp>
    <dsp:sp modelId="{353C2AE4-D9DF-4D1D-8356-E63B2349C8E4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60765-A18B-4594-B551-299A61FD2184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5D654-A43F-4AF3-9DE6-F565D9016251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Telecom Dataset</a:t>
          </a:r>
        </a:p>
      </dsp:txBody>
      <dsp:txXfrm>
        <a:off x="7874157" y="2644614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B7FEF-414E-473E-9B7A-B896FA1F868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BE060-EA4A-4D87-800D-50E25FB4BCFA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810AB-55DD-423B-9CF2-51B1BF70377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Clean</a:t>
          </a:r>
          <a:r>
            <a:rPr lang="zh-CN" sz="2500" kern="1200" dirty="0"/>
            <a:t> </a:t>
          </a:r>
          <a:r>
            <a:rPr lang="en-US" sz="2500" kern="1200" dirty="0"/>
            <a:t>and</a:t>
          </a:r>
          <a:r>
            <a:rPr lang="zh-CN" sz="2500" kern="1200" dirty="0"/>
            <a:t> </a:t>
          </a:r>
          <a:r>
            <a:rPr lang="en-US" sz="2500" kern="1200" dirty="0"/>
            <a:t>Tidy</a:t>
          </a:r>
          <a:r>
            <a:rPr lang="zh-CN" sz="2500" kern="1200" dirty="0"/>
            <a:t> </a:t>
          </a:r>
          <a:r>
            <a:rPr lang="en-US" sz="2500" kern="1200" dirty="0"/>
            <a:t>the</a:t>
          </a:r>
          <a:r>
            <a:rPr lang="zh-CN" sz="2500" kern="1200" dirty="0"/>
            <a:t> </a:t>
          </a:r>
          <a:r>
            <a:rPr lang="en-US" sz="2500" kern="1200" dirty="0"/>
            <a:t>Database</a:t>
          </a:r>
        </a:p>
      </dsp:txBody>
      <dsp:txXfrm>
        <a:off x="1941716" y="718"/>
        <a:ext cx="4571887" cy="1681139"/>
      </dsp:txXfrm>
    </dsp:sp>
    <dsp:sp modelId="{52E115E3-E0D5-4032-851B-F0AD49E04F56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F6058-04A5-4D59-923D-36A800D6209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DA543-C176-48B3-BF5A-48BFB34EEDA3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Geospatial</a:t>
          </a:r>
          <a:r>
            <a:rPr lang="zh-CN" sz="2500" kern="1200"/>
            <a:t> </a:t>
          </a:r>
          <a:r>
            <a:rPr lang="en-US" sz="2500" kern="1200"/>
            <a:t>Data</a:t>
          </a:r>
          <a:r>
            <a:rPr lang="zh-CN" sz="2500" kern="1200"/>
            <a:t> </a:t>
          </a:r>
          <a:r>
            <a:rPr lang="en-US" sz="2500" kern="1200"/>
            <a:t>Mining</a:t>
          </a:r>
        </a:p>
      </dsp:txBody>
      <dsp:txXfrm>
        <a:off x="1941716" y="2102143"/>
        <a:ext cx="4571887" cy="1681139"/>
      </dsp:txXfrm>
    </dsp:sp>
    <dsp:sp modelId="{F330BEE4-75AB-4D84-B48A-E2E8EEE31B8C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803FA-4CB2-4E9A-85A1-1473210955D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52577-8BE9-4710-889F-2F60DAEF76B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Spatial-Temporal</a:t>
          </a:r>
          <a:r>
            <a:rPr lang="zh-CN" sz="2500" kern="1200"/>
            <a:t> </a:t>
          </a:r>
          <a:r>
            <a:rPr lang="en-US" sz="2500" kern="1200"/>
            <a:t>Models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3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2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3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0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5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3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F0E75-57BE-4B16-B1DA-C9DE1204495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93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FA5A-628F-4463-906D-B2C5C4152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Geospatial Database For Shanghai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0AE41-FD4D-494C-A7E4-392CB7CBA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1100"/>
              <a:t>Presenter: Laha Ale</a:t>
            </a:r>
          </a:p>
          <a:p>
            <a:pPr algn="l"/>
            <a:r>
              <a:rPr lang="en-US" altLang="zh-CN" sz="1100"/>
              <a:t>Instructor: Dr. Huang</a:t>
            </a:r>
            <a:endParaRPr lang="en-US" sz="1100" dirty="0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4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36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81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F28A-9C30-B24C-9B51-9249DB21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9936BC-99F8-814A-9616-651471C99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346" y="1825625"/>
            <a:ext cx="7617308" cy="4351338"/>
          </a:xfrm>
        </p:spPr>
      </p:pic>
    </p:spTree>
    <p:extLst>
      <p:ext uri="{BB962C8B-B14F-4D97-AF65-F5344CB8AC3E}">
        <p14:creationId xmlns:p14="http://schemas.microsoft.com/office/powerpoint/2010/main" val="261889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00AB-F904-3841-9253-DF978C36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Field</a:t>
            </a:r>
            <a:r>
              <a:rPr lang="zh-CN" altLang="en-US" dirty="0"/>
              <a:t> </a:t>
            </a:r>
            <a:r>
              <a:rPr lang="en-US" altLang="zh-CN" dirty="0"/>
              <a:t>Calculator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F35CC0-1FFD-2448-BD64-BBAF94293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346" y="1825625"/>
            <a:ext cx="7617308" cy="4351338"/>
          </a:xfrm>
        </p:spPr>
      </p:pic>
    </p:spTree>
    <p:extLst>
      <p:ext uri="{BB962C8B-B14F-4D97-AF65-F5344CB8AC3E}">
        <p14:creationId xmlns:p14="http://schemas.microsoft.com/office/powerpoint/2010/main" val="103906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4A31-5D6B-4CC8-849E-E66270D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Database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36417A-FE7E-4D63-86A1-3415648A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55" y="1806170"/>
            <a:ext cx="8136919" cy="4351338"/>
          </a:xfrm>
        </p:spPr>
      </p:pic>
    </p:spTree>
    <p:extLst>
      <p:ext uri="{BB962C8B-B14F-4D97-AF65-F5344CB8AC3E}">
        <p14:creationId xmlns:p14="http://schemas.microsoft.com/office/powerpoint/2010/main" val="258872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5575-73E0-4330-883F-81756D0E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Feature Class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03E2F0-3F9D-43BC-A8A8-1827D6E3E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72" y="2030122"/>
            <a:ext cx="939296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8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961F-AF57-4229-805D-DD08BB58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Feature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D510B-6CE3-455C-93ED-B076D9A1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14" y="1495120"/>
            <a:ext cx="91821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9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5B78-E132-4C57-95D7-A1EDB688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657C4-6C59-4E0D-B100-C4B877C1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27" y="2051584"/>
            <a:ext cx="4203479" cy="4068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83A1-5985-4E2A-B888-3C8AAC93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1584"/>
            <a:ext cx="4203479" cy="40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2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0E62-4DDC-441C-B818-A2CBFF57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CCDBB-7861-4F51-977D-20B236D6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59" y="2136233"/>
            <a:ext cx="5524153" cy="3000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6C79E-B6CA-4300-9B1C-D2503EF1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583" y="2125573"/>
            <a:ext cx="2978746" cy="3011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E36DEC-7399-9D49-97F5-49096800B423}"/>
              </a:ext>
            </a:extLst>
          </p:cNvPr>
          <p:cNvCxnSpPr>
            <a:cxnSpLocks/>
          </p:cNvCxnSpPr>
          <p:nvPr/>
        </p:nvCxnSpPr>
        <p:spPr>
          <a:xfrm flipV="1">
            <a:off x="4821382" y="2186610"/>
            <a:ext cx="2564305" cy="12423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A491B-1DDB-314A-BCE1-46220D68D652}"/>
              </a:ext>
            </a:extLst>
          </p:cNvPr>
          <p:cNvCxnSpPr>
            <a:cxnSpLocks/>
          </p:cNvCxnSpPr>
          <p:nvPr/>
        </p:nvCxnSpPr>
        <p:spPr>
          <a:xfrm>
            <a:off x="4821382" y="3429000"/>
            <a:ext cx="2564305" cy="161801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5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E1C4-838C-4210-9A3E-75825065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9C890-878C-4908-A336-EBB088237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4" t="12893" r="28719" b="15409"/>
          <a:stretch/>
        </p:blipFill>
        <p:spPr>
          <a:xfrm>
            <a:off x="7278810" y="1781735"/>
            <a:ext cx="4076700" cy="4840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B681A-DF48-4F4C-80D9-A550420C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57" y="2521245"/>
            <a:ext cx="7157865" cy="33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1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CCDBB-7861-4F51-977D-20B236D6A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3527" r="-1" b="-1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FF0E62-4DDC-441C-B818-A2CBFF57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6C79E-B6CA-4300-9B1C-D2503EF1C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" r="13643" b="3"/>
          <a:stretch/>
        </p:blipFill>
        <p:spPr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7587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00AB-A9DA-4647-B209-1E5F634F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56994-D3DC-45BA-B4E7-0074D324D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4" t="14533" r="21753" b="8549"/>
          <a:stretch/>
        </p:blipFill>
        <p:spPr>
          <a:xfrm>
            <a:off x="1135085" y="2497863"/>
            <a:ext cx="3966884" cy="3435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30BA7-7797-40D1-9DAC-0F96268FA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4" t="19744" r="21622" b="6798"/>
          <a:stretch/>
        </p:blipFill>
        <p:spPr>
          <a:xfrm>
            <a:off x="6324745" y="2497863"/>
            <a:ext cx="3966883" cy="3440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039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7D17-CECE-4849-BFA0-208E3FB6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Agenda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42D50C-3953-41CF-86BB-12BE65D1D1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7131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43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0DB2-6999-487C-87E5-1522276B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By Minutes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A970B-1136-4CFD-812F-6416BCB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48" y="2207992"/>
            <a:ext cx="6329298" cy="4068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9628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D450-9FFF-4810-825D-3AEC1BA7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31A1B-9756-4C54-828E-5340CC40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03" y="1853288"/>
            <a:ext cx="4791635" cy="438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BEC21-55D0-4BC2-B589-35A89AB2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68" y="1841276"/>
            <a:ext cx="4341253" cy="4334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925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8F49-B40F-43D3-91D0-1A25D673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53B1F-2BAE-46D9-B1A1-48D8E9D63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12" y="2106305"/>
            <a:ext cx="6790375" cy="38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1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468B-675C-4F5D-8F4A-E995032E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dirty="0"/>
              <a:t>Bayesian-Mean</a:t>
            </a: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2DF912-16BD-4C49-BFC9-69547E41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603888"/>
            <a:ext cx="3529109" cy="352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CEF22-C7AC-4C99-B50B-97E024AED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603443"/>
            <a:ext cx="3526424" cy="3521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BD4E1-7DEB-4F0F-AC50-78A33ADF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1490"/>
            <a:ext cx="3553968" cy="354508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3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311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0B4-D627-43A3-BEB0-EDF9821F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dirty="0"/>
              <a:t>Bayesian-Residual</a:t>
            </a: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5E67D-053E-4C2A-8B36-E0E566DE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1" y="604334"/>
            <a:ext cx="3529109" cy="3520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FF321-DE80-4ED0-8E77-3F855E33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603443"/>
            <a:ext cx="3526424" cy="35211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3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50A936-C0C1-43D7-98E3-DEA66CEF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89" y="603443"/>
            <a:ext cx="3526424" cy="35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F275F-E3CB-8049-BA56-E711AFDC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Future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Work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3CA2DA-B0AE-41AE-8CA0-AE07D31B6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10322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760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35A5D-AC06-A44A-AC9A-7FE28AD5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65" y="1422748"/>
            <a:ext cx="3658257" cy="4741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3AE5D-8368-0840-B96D-4227D636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67" y="582809"/>
            <a:ext cx="5581040" cy="55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3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38E6-0127-8648-A054-A64D2DD0D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439223-E12A-4724-BC60-D3204A58A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3801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67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A927-AF6A-6243-B195-35ABC1A0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Sources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BE2F0A-E88C-4401-9B47-11844C044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3984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607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3C57-F1EF-5D48-BA46-3E3317B4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</a:t>
            </a:r>
            <a:r>
              <a:rPr lang="en-US" altLang="zh-CN" dirty="0"/>
              <a:t>ospatial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1A983D-AD63-D042-8E23-88D21987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88" y="1797566"/>
            <a:ext cx="9003723" cy="420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4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6BD8-3D17-CB46-9540-E7FB8D8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/>
              <a:t>Point- Telecom datasets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12AFB8-C101-B544-87A6-EB93D8F4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69" y="1690688"/>
            <a:ext cx="8056062" cy="4601973"/>
          </a:xfrm>
        </p:spPr>
      </p:pic>
    </p:spTree>
    <p:extLst>
      <p:ext uri="{BB962C8B-B14F-4D97-AF65-F5344CB8AC3E}">
        <p14:creationId xmlns:p14="http://schemas.microsoft.com/office/powerpoint/2010/main" val="171589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3AF0-B6A5-A246-859E-B517FC5B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Line- County boundaries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084EA0-882B-ED4A-92C6-5BAA090A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5" y="1690688"/>
            <a:ext cx="8127315" cy="4642676"/>
          </a:xfrm>
        </p:spPr>
      </p:pic>
    </p:spTree>
    <p:extLst>
      <p:ext uri="{BB962C8B-B14F-4D97-AF65-F5344CB8AC3E}">
        <p14:creationId xmlns:p14="http://schemas.microsoft.com/office/powerpoint/2010/main" val="421824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361A-6726-8541-8337-BF217EE9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Polygon- Derived township boundaries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E4599-C5B5-E144-87C6-0B05633A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87" y="1690688"/>
            <a:ext cx="7654399" cy="4351338"/>
          </a:xfrm>
        </p:spPr>
      </p:pic>
    </p:spTree>
    <p:extLst>
      <p:ext uri="{BB962C8B-B14F-4D97-AF65-F5344CB8AC3E}">
        <p14:creationId xmlns:p14="http://schemas.microsoft.com/office/powerpoint/2010/main" val="310668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ADBE5-134A-0E4F-8566-0362F212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Layer Example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1EAF7DB-097F-6D41-B395-F65D7A7A9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606" y="492573"/>
            <a:ext cx="627997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2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109</Words>
  <Application>Microsoft Macintosh PowerPoint</Application>
  <PresentationFormat>Widescreen</PresentationFormat>
  <Paragraphs>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Geospatial Database For Shanghai</vt:lpstr>
      <vt:lpstr>Agenda</vt:lpstr>
      <vt:lpstr>Motivation</vt:lpstr>
      <vt:lpstr> Data Sources</vt:lpstr>
      <vt:lpstr>Geospatial Database</vt:lpstr>
      <vt:lpstr>Point- Telecom datasets</vt:lpstr>
      <vt:lpstr>Line- County boundaries</vt:lpstr>
      <vt:lpstr>Polygon- Derived township boundaries</vt:lpstr>
      <vt:lpstr>Feature Layer Example</vt:lpstr>
      <vt:lpstr>Query</vt:lpstr>
      <vt:lpstr>Field Calculator with Python</vt:lpstr>
      <vt:lpstr>Read Database</vt:lpstr>
      <vt:lpstr>Read Feature Class</vt:lpstr>
      <vt:lpstr>Query Feature Class</vt:lpstr>
      <vt:lpstr>Data Clean</vt:lpstr>
      <vt:lpstr>Data Exploratory</vt:lpstr>
      <vt:lpstr>Remove outliers</vt:lpstr>
      <vt:lpstr>Clean</vt:lpstr>
      <vt:lpstr>After Clean</vt:lpstr>
      <vt:lpstr>Grouped By Minutes</vt:lpstr>
      <vt:lpstr>Interpolation</vt:lpstr>
      <vt:lpstr>Variogram</vt:lpstr>
      <vt:lpstr>Bayesian-Mean</vt:lpstr>
      <vt:lpstr>Bayesian-Residual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Geospatial Database For Shanghai</dc:title>
  <dc:creator>Ale, Laha</dc:creator>
  <cp:lastModifiedBy>Ale, Laha</cp:lastModifiedBy>
  <cp:revision>2</cp:revision>
  <dcterms:created xsi:type="dcterms:W3CDTF">2019-05-07T03:43:52Z</dcterms:created>
  <dcterms:modified xsi:type="dcterms:W3CDTF">2019-05-07T04:02:05Z</dcterms:modified>
</cp:coreProperties>
</file>